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98" r:id="rId2"/>
    <p:sldId id="399" r:id="rId3"/>
    <p:sldId id="365" r:id="rId4"/>
    <p:sldId id="402" r:id="rId5"/>
    <p:sldId id="367" r:id="rId6"/>
    <p:sldId id="405" r:id="rId7"/>
    <p:sldId id="377" r:id="rId8"/>
    <p:sldId id="378" r:id="rId9"/>
    <p:sldId id="379" r:id="rId10"/>
    <p:sldId id="414" r:id="rId11"/>
    <p:sldId id="374" r:id="rId12"/>
    <p:sldId id="369" r:id="rId13"/>
    <p:sldId id="370" r:id="rId14"/>
    <p:sldId id="371" r:id="rId15"/>
    <p:sldId id="375" r:id="rId16"/>
    <p:sldId id="381" r:id="rId17"/>
    <p:sldId id="413" r:id="rId18"/>
    <p:sldId id="393" r:id="rId19"/>
    <p:sldId id="400" r:id="rId20"/>
    <p:sldId id="391" r:id="rId21"/>
    <p:sldId id="416" r:id="rId22"/>
    <p:sldId id="404" r:id="rId23"/>
    <p:sldId id="388" r:id="rId24"/>
    <p:sldId id="401" r:id="rId25"/>
    <p:sldId id="392" r:id="rId26"/>
    <p:sldId id="40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4B670-2E5E-4415-AD39-2AA8A23329F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586FD41-680D-487E-8390-A32D163C06DB}">
      <dgm:prSet phldrT="[Text]" custT="1"/>
      <dgm:spPr>
        <a:solidFill>
          <a:srgbClr val="A7ABC5"/>
        </a:solidFill>
      </dgm:spPr>
      <dgm:t>
        <a:bodyPr/>
        <a:lstStyle/>
        <a:p>
          <a:pPr algn="l">
            <a:buAutoNum type="alphaLcParenBoth"/>
          </a:pPr>
          <a:r>
            <a:rPr lang="de-DE" sz="2800" dirty="0">
              <a:solidFill>
                <a:schemeClr val="bg1"/>
              </a:solidFill>
            </a:rPr>
            <a:t>Otsu </a:t>
          </a:r>
          <a:r>
            <a:rPr lang="de-DE" sz="2800" dirty="0" err="1">
              <a:solidFill>
                <a:schemeClr val="bg1"/>
              </a:solidFill>
            </a:rPr>
            <a:t>thresholding</a:t>
          </a:r>
          <a:endParaRPr lang="de-DE" sz="2800" dirty="0">
            <a:solidFill>
              <a:schemeClr val="bg1"/>
            </a:solidFill>
          </a:endParaRPr>
        </a:p>
      </dgm:t>
    </dgm:pt>
    <dgm:pt modelId="{95A71088-0F13-4148-A5A0-799D0B4555F3}" type="parTrans" cxnId="{52FDCA01-79A5-40C3-AE92-8919D502CE22}">
      <dgm:prSet/>
      <dgm:spPr/>
      <dgm:t>
        <a:bodyPr/>
        <a:lstStyle/>
        <a:p>
          <a:endParaRPr lang="de-DE"/>
        </a:p>
      </dgm:t>
    </dgm:pt>
    <dgm:pt modelId="{F2931BE7-B044-4DD7-AEED-A6BEB5C7822A}" type="sibTrans" cxnId="{52FDCA01-79A5-40C3-AE92-8919D502CE22}">
      <dgm:prSet/>
      <dgm:spPr/>
      <dgm:t>
        <a:bodyPr/>
        <a:lstStyle/>
        <a:p>
          <a:endParaRPr lang="de-DE"/>
        </a:p>
      </dgm:t>
    </dgm:pt>
    <dgm:pt modelId="{477F6224-0CFD-4C91-8E51-9E3CB653BC9A}">
      <dgm:prSet phldrT="[Text]" custT="1"/>
      <dgm:spPr>
        <a:solidFill>
          <a:srgbClr val="A7ABC5"/>
        </a:solidFill>
      </dgm:spPr>
      <dgm:t>
        <a:bodyPr/>
        <a:lstStyle/>
        <a:p>
          <a:pPr algn="l">
            <a:buNone/>
          </a:pPr>
          <a:endParaRPr lang="de-DE" sz="2800" dirty="0">
            <a:solidFill>
              <a:schemeClr val="bg1"/>
            </a:solidFill>
          </a:endParaRPr>
        </a:p>
        <a:p>
          <a:pPr algn="l">
            <a:buNone/>
          </a:pPr>
          <a:r>
            <a:rPr lang="de-DE" sz="2800" dirty="0" err="1">
              <a:solidFill>
                <a:schemeClr val="bg1"/>
              </a:solidFill>
            </a:rPr>
            <a:t>Local</a:t>
          </a:r>
          <a:r>
            <a:rPr lang="de-DE" sz="2800" dirty="0">
              <a:solidFill>
                <a:schemeClr val="bg1"/>
              </a:solidFill>
            </a:rPr>
            <a:t> </a:t>
          </a:r>
          <a:r>
            <a:rPr lang="de-DE" sz="2800" dirty="0" err="1">
              <a:solidFill>
                <a:schemeClr val="bg1"/>
              </a:solidFill>
            </a:rPr>
            <a:t>thresholding</a:t>
          </a:r>
          <a:endParaRPr lang="de-DE" sz="2800" dirty="0">
            <a:solidFill>
              <a:schemeClr val="bg1"/>
            </a:solidFill>
          </a:endParaRPr>
        </a:p>
        <a:p>
          <a:pPr algn="l">
            <a:buNone/>
          </a:pPr>
          <a:endParaRPr lang="de-DE" sz="2800" dirty="0">
            <a:solidFill>
              <a:schemeClr val="tx1"/>
            </a:solidFill>
          </a:endParaRPr>
        </a:p>
      </dgm:t>
    </dgm:pt>
    <dgm:pt modelId="{3F37E316-8CFC-49E2-8834-1C75830C7082}" type="parTrans" cxnId="{D3FEC364-82B7-4899-B46A-F931225FD2EA}">
      <dgm:prSet/>
      <dgm:spPr/>
      <dgm:t>
        <a:bodyPr/>
        <a:lstStyle/>
        <a:p>
          <a:endParaRPr lang="de-DE"/>
        </a:p>
      </dgm:t>
    </dgm:pt>
    <dgm:pt modelId="{95F07028-E534-47BD-A4E1-D133FC308DB3}" type="sibTrans" cxnId="{D3FEC364-82B7-4899-B46A-F931225FD2EA}">
      <dgm:prSet/>
      <dgm:spPr/>
      <dgm:t>
        <a:bodyPr/>
        <a:lstStyle/>
        <a:p>
          <a:endParaRPr lang="de-DE"/>
        </a:p>
      </dgm:t>
    </dgm:pt>
    <dgm:pt modelId="{F6BECBCA-6522-44BE-BFCE-A7F11FFC8EBD}">
      <dgm:prSet phldrT="[Text]" custT="1"/>
      <dgm:spPr>
        <a:solidFill>
          <a:srgbClr val="A7ABC5"/>
        </a:solidFill>
      </dgm:spPr>
      <dgm:t>
        <a:bodyPr/>
        <a:lstStyle/>
        <a:p>
          <a:pPr algn="l">
            <a:buNone/>
          </a:pPr>
          <a:r>
            <a:rPr lang="de-DE" sz="2800" dirty="0" err="1">
              <a:solidFill>
                <a:schemeClr val="bg1"/>
              </a:solidFill>
            </a:rPr>
            <a:t>Dice</a:t>
          </a:r>
          <a:r>
            <a:rPr lang="de-DE" sz="2800" dirty="0">
              <a:solidFill>
                <a:schemeClr val="bg1"/>
              </a:solidFill>
            </a:rPr>
            <a:t> score</a:t>
          </a:r>
        </a:p>
      </dgm:t>
    </dgm:pt>
    <dgm:pt modelId="{DBEC3D82-0D53-4E5D-B914-E030D4E993F0}" type="parTrans" cxnId="{0A7E7528-071A-4332-B08C-0DC3A6AE145A}">
      <dgm:prSet/>
      <dgm:spPr/>
      <dgm:t>
        <a:bodyPr/>
        <a:lstStyle/>
        <a:p>
          <a:endParaRPr lang="de-DE"/>
        </a:p>
      </dgm:t>
    </dgm:pt>
    <dgm:pt modelId="{B0DC06CF-1F99-4136-AED4-5E1377F3F327}" type="sibTrans" cxnId="{0A7E7528-071A-4332-B08C-0DC3A6AE145A}">
      <dgm:prSet/>
      <dgm:spPr/>
      <dgm:t>
        <a:bodyPr/>
        <a:lstStyle/>
        <a:p>
          <a:endParaRPr lang="de-DE"/>
        </a:p>
      </dgm:t>
    </dgm:pt>
    <dgm:pt modelId="{6347E51D-348F-4FD9-9852-979DE4CC9755}" type="pres">
      <dgm:prSet presAssocID="{8674B670-2E5E-4415-AD39-2AA8A23329FD}" presName="linearFlow" presStyleCnt="0">
        <dgm:presLayoutVars>
          <dgm:dir/>
          <dgm:resizeHandles val="exact"/>
        </dgm:presLayoutVars>
      </dgm:prSet>
      <dgm:spPr/>
    </dgm:pt>
    <dgm:pt modelId="{821BAABE-59D6-4362-98EE-BCF71D4146FB}" type="pres">
      <dgm:prSet presAssocID="{E586FD41-680D-487E-8390-A32D163C06DB}" presName="composite" presStyleCnt="0"/>
      <dgm:spPr/>
    </dgm:pt>
    <dgm:pt modelId="{52F87FDB-E14A-490C-9364-D87D23B758F7}" type="pres">
      <dgm:prSet presAssocID="{E586FD41-680D-487E-8390-A32D163C06DB}" presName="imgShp" presStyleLbl="fgImgPlace1" presStyleIdx="0" presStyleCnt="3"/>
      <dgm:spPr>
        <a:solidFill>
          <a:srgbClr val="222A35"/>
        </a:solidFill>
        <a:ln>
          <a:solidFill>
            <a:schemeClr val="bg1"/>
          </a:solidFill>
        </a:ln>
      </dgm:spPr>
    </dgm:pt>
    <dgm:pt modelId="{58164EB9-38D2-44DA-BA23-C7AED9CEF07E}" type="pres">
      <dgm:prSet presAssocID="{E586FD41-680D-487E-8390-A32D163C06DB}" presName="txShp" presStyleLbl="node1" presStyleIdx="0" presStyleCnt="3">
        <dgm:presLayoutVars>
          <dgm:bulletEnabled val="1"/>
        </dgm:presLayoutVars>
      </dgm:prSet>
      <dgm:spPr/>
    </dgm:pt>
    <dgm:pt modelId="{2B03EA89-9182-4879-A40D-837B3AC5BA4B}" type="pres">
      <dgm:prSet presAssocID="{F2931BE7-B044-4DD7-AEED-A6BEB5C7822A}" presName="spacing" presStyleCnt="0"/>
      <dgm:spPr/>
    </dgm:pt>
    <dgm:pt modelId="{682FC99D-A4E4-40D2-92F2-52CDBD0AE693}" type="pres">
      <dgm:prSet presAssocID="{477F6224-0CFD-4C91-8E51-9E3CB653BC9A}" presName="composite" presStyleCnt="0"/>
      <dgm:spPr/>
    </dgm:pt>
    <dgm:pt modelId="{9B8E37E9-133B-4F7C-8EBA-D339EFEEC96B}" type="pres">
      <dgm:prSet presAssocID="{477F6224-0CFD-4C91-8E51-9E3CB653BC9A}" presName="imgShp" presStyleLbl="fgImgPlace1" presStyleIdx="1" presStyleCnt="3" custLinFactNeighborX="170" custLinFactNeighborY="-389"/>
      <dgm:spPr>
        <a:solidFill>
          <a:srgbClr val="222A35"/>
        </a:solidFill>
      </dgm:spPr>
    </dgm:pt>
    <dgm:pt modelId="{70CBFB38-EE20-4A2B-84B0-AA7EE5A34434}" type="pres">
      <dgm:prSet presAssocID="{477F6224-0CFD-4C91-8E51-9E3CB653BC9A}" presName="txShp" presStyleLbl="node1" presStyleIdx="1" presStyleCnt="3">
        <dgm:presLayoutVars>
          <dgm:bulletEnabled val="1"/>
        </dgm:presLayoutVars>
      </dgm:prSet>
      <dgm:spPr/>
    </dgm:pt>
    <dgm:pt modelId="{436BC328-FFF5-499D-AEA8-78E7A9D49FEC}" type="pres">
      <dgm:prSet presAssocID="{95F07028-E534-47BD-A4E1-D133FC308DB3}" presName="spacing" presStyleCnt="0"/>
      <dgm:spPr/>
    </dgm:pt>
    <dgm:pt modelId="{FF5B107C-8DC7-4DB2-B834-4382C13FCBEB}" type="pres">
      <dgm:prSet presAssocID="{F6BECBCA-6522-44BE-BFCE-A7F11FFC8EBD}" presName="composite" presStyleCnt="0"/>
      <dgm:spPr/>
    </dgm:pt>
    <dgm:pt modelId="{C38FBD0B-67A9-4A89-A04C-3CC4CFF871A9}" type="pres">
      <dgm:prSet presAssocID="{F6BECBCA-6522-44BE-BFCE-A7F11FFC8EBD}" presName="imgShp" presStyleLbl="fgImgPlace1" presStyleIdx="2" presStyleCnt="3" custLinFactNeighborY="-1350"/>
      <dgm:spPr>
        <a:solidFill>
          <a:srgbClr val="222A35"/>
        </a:solidFill>
      </dgm:spPr>
    </dgm:pt>
    <dgm:pt modelId="{48F3BFFD-6F30-497A-A9B8-A598710E7942}" type="pres">
      <dgm:prSet presAssocID="{F6BECBCA-6522-44BE-BFCE-A7F11FFC8EBD}" presName="txShp" presStyleLbl="node1" presStyleIdx="2" presStyleCnt="3">
        <dgm:presLayoutVars>
          <dgm:bulletEnabled val="1"/>
        </dgm:presLayoutVars>
      </dgm:prSet>
      <dgm:spPr/>
    </dgm:pt>
  </dgm:ptLst>
  <dgm:cxnLst>
    <dgm:cxn modelId="{52FDCA01-79A5-40C3-AE92-8919D502CE22}" srcId="{8674B670-2E5E-4415-AD39-2AA8A23329FD}" destId="{E586FD41-680D-487E-8390-A32D163C06DB}" srcOrd="0" destOrd="0" parTransId="{95A71088-0F13-4148-A5A0-799D0B4555F3}" sibTransId="{F2931BE7-B044-4DD7-AEED-A6BEB5C7822A}"/>
    <dgm:cxn modelId="{0A7E7528-071A-4332-B08C-0DC3A6AE145A}" srcId="{8674B670-2E5E-4415-AD39-2AA8A23329FD}" destId="{F6BECBCA-6522-44BE-BFCE-A7F11FFC8EBD}" srcOrd="2" destOrd="0" parTransId="{DBEC3D82-0D53-4E5D-B914-E030D4E993F0}" sibTransId="{B0DC06CF-1F99-4136-AED4-5E1377F3F327}"/>
    <dgm:cxn modelId="{D3FEC364-82B7-4899-B46A-F931225FD2EA}" srcId="{8674B670-2E5E-4415-AD39-2AA8A23329FD}" destId="{477F6224-0CFD-4C91-8E51-9E3CB653BC9A}" srcOrd="1" destOrd="0" parTransId="{3F37E316-8CFC-49E2-8834-1C75830C7082}" sibTransId="{95F07028-E534-47BD-A4E1-D133FC308DB3}"/>
    <dgm:cxn modelId="{3FA1CE9B-141D-44C1-AD8D-ED96F0E27D7B}" type="presOf" srcId="{E586FD41-680D-487E-8390-A32D163C06DB}" destId="{58164EB9-38D2-44DA-BA23-C7AED9CEF07E}" srcOrd="0" destOrd="0" presId="urn:microsoft.com/office/officeart/2005/8/layout/vList3"/>
    <dgm:cxn modelId="{6CDFC2B6-D135-41C8-B665-648DED092AC7}" type="presOf" srcId="{F6BECBCA-6522-44BE-BFCE-A7F11FFC8EBD}" destId="{48F3BFFD-6F30-497A-A9B8-A598710E7942}" srcOrd="0" destOrd="0" presId="urn:microsoft.com/office/officeart/2005/8/layout/vList3"/>
    <dgm:cxn modelId="{09491BCB-1C3E-4255-A42E-7576945B3B49}" type="presOf" srcId="{477F6224-0CFD-4C91-8E51-9E3CB653BC9A}" destId="{70CBFB38-EE20-4A2B-84B0-AA7EE5A34434}" srcOrd="0" destOrd="0" presId="urn:microsoft.com/office/officeart/2005/8/layout/vList3"/>
    <dgm:cxn modelId="{977119CF-A7B2-4CF3-AADA-1F02FC9D67A1}" type="presOf" srcId="{8674B670-2E5E-4415-AD39-2AA8A23329FD}" destId="{6347E51D-348F-4FD9-9852-979DE4CC9755}" srcOrd="0" destOrd="0" presId="urn:microsoft.com/office/officeart/2005/8/layout/vList3"/>
    <dgm:cxn modelId="{86DA3878-6BA5-4792-88B4-8AFDFF37F428}" type="presParOf" srcId="{6347E51D-348F-4FD9-9852-979DE4CC9755}" destId="{821BAABE-59D6-4362-98EE-BCF71D4146FB}" srcOrd="0" destOrd="0" presId="urn:microsoft.com/office/officeart/2005/8/layout/vList3"/>
    <dgm:cxn modelId="{39CBABF4-71AD-4FCF-8DE2-48436D3B536E}" type="presParOf" srcId="{821BAABE-59D6-4362-98EE-BCF71D4146FB}" destId="{52F87FDB-E14A-490C-9364-D87D23B758F7}" srcOrd="0" destOrd="0" presId="urn:microsoft.com/office/officeart/2005/8/layout/vList3"/>
    <dgm:cxn modelId="{69E96305-8496-48C4-AFB2-2CAC613667DE}" type="presParOf" srcId="{821BAABE-59D6-4362-98EE-BCF71D4146FB}" destId="{58164EB9-38D2-44DA-BA23-C7AED9CEF07E}" srcOrd="1" destOrd="0" presId="urn:microsoft.com/office/officeart/2005/8/layout/vList3"/>
    <dgm:cxn modelId="{04BC230B-2F77-4B75-AA13-3F9BB349AD3E}" type="presParOf" srcId="{6347E51D-348F-4FD9-9852-979DE4CC9755}" destId="{2B03EA89-9182-4879-A40D-837B3AC5BA4B}" srcOrd="1" destOrd="0" presId="urn:microsoft.com/office/officeart/2005/8/layout/vList3"/>
    <dgm:cxn modelId="{51452F6F-9D4E-4CC6-BD95-6B0ACBBC1A72}" type="presParOf" srcId="{6347E51D-348F-4FD9-9852-979DE4CC9755}" destId="{682FC99D-A4E4-40D2-92F2-52CDBD0AE693}" srcOrd="2" destOrd="0" presId="urn:microsoft.com/office/officeart/2005/8/layout/vList3"/>
    <dgm:cxn modelId="{E47D6A70-350E-42C1-A3DA-2D1941CFD460}" type="presParOf" srcId="{682FC99D-A4E4-40D2-92F2-52CDBD0AE693}" destId="{9B8E37E9-133B-4F7C-8EBA-D339EFEEC96B}" srcOrd="0" destOrd="0" presId="urn:microsoft.com/office/officeart/2005/8/layout/vList3"/>
    <dgm:cxn modelId="{596B20CB-5276-4B78-BDED-08E1F29466A9}" type="presParOf" srcId="{682FC99D-A4E4-40D2-92F2-52CDBD0AE693}" destId="{70CBFB38-EE20-4A2B-84B0-AA7EE5A34434}" srcOrd="1" destOrd="0" presId="urn:microsoft.com/office/officeart/2005/8/layout/vList3"/>
    <dgm:cxn modelId="{4749D21B-1E91-46AA-9EA1-201108A17887}" type="presParOf" srcId="{6347E51D-348F-4FD9-9852-979DE4CC9755}" destId="{436BC328-FFF5-499D-AEA8-78E7A9D49FEC}" srcOrd="3" destOrd="0" presId="urn:microsoft.com/office/officeart/2005/8/layout/vList3"/>
    <dgm:cxn modelId="{83DC8605-BB73-462F-B07E-1B7BFB36225B}" type="presParOf" srcId="{6347E51D-348F-4FD9-9852-979DE4CC9755}" destId="{FF5B107C-8DC7-4DB2-B834-4382C13FCBEB}" srcOrd="4" destOrd="0" presId="urn:microsoft.com/office/officeart/2005/8/layout/vList3"/>
    <dgm:cxn modelId="{7336F765-74FF-4A66-841D-60DC46D4CDD3}" type="presParOf" srcId="{FF5B107C-8DC7-4DB2-B834-4382C13FCBEB}" destId="{C38FBD0B-67A9-4A89-A04C-3CC4CFF871A9}" srcOrd="0" destOrd="0" presId="urn:microsoft.com/office/officeart/2005/8/layout/vList3"/>
    <dgm:cxn modelId="{6443D830-CE2C-4BB5-BC4B-07B04A502E1E}" type="presParOf" srcId="{FF5B107C-8DC7-4DB2-B834-4382C13FCBEB}" destId="{48F3BFFD-6F30-497A-A9B8-A598710E7942}" srcOrd="1" destOrd="0" presId="urn:microsoft.com/office/officeart/2005/8/layout/vList3"/>
  </dgm:cxnLst>
  <dgm:bg>
    <a:blipFill>
      <a:blip xmlns:r="http://schemas.openxmlformats.org/officeDocument/2006/relationships" r:embed="rId1">
        <a:extLs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395A78-9465-4C0D-9A4E-6EF5FF62EAAD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28F49FDD-7501-4824-A0E7-9180D0F66C48}">
      <dgm:prSet phldrT="[Text]"/>
      <dgm:spPr/>
      <dgm:t>
        <a:bodyPr/>
        <a:lstStyle/>
        <a:p>
          <a:r>
            <a:rPr lang="de-DE" dirty="0" err="1"/>
            <a:t>Process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input</a:t>
          </a:r>
          <a:r>
            <a:rPr lang="de-DE" dirty="0"/>
            <a:t> </a:t>
          </a:r>
          <a:r>
            <a:rPr lang="de-DE" dirty="0" err="1"/>
            <a:t>grayscale</a:t>
          </a:r>
          <a:r>
            <a:rPr lang="de-DE" dirty="0"/>
            <a:t> </a:t>
          </a:r>
          <a:r>
            <a:rPr lang="de-DE" dirty="0" err="1"/>
            <a:t>image</a:t>
          </a:r>
          <a:endParaRPr lang="en-GB" dirty="0"/>
        </a:p>
      </dgm:t>
    </dgm:pt>
    <dgm:pt modelId="{ED8947B5-E2D9-431D-98F1-759D5AAF27C6}" type="parTrans" cxnId="{259DC092-2F47-436E-90CF-5AA78DBEB1C6}">
      <dgm:prSet/>
      <dgm:spPr/>
      <dgm:t>
        <a:bodyPr/>
        <a:lstStyle/>
        <a:p>
          <a:endParaRPr lang="en-GB"/>
        </a:p>
      </dgm:t>
    </dgm:pt>
    <dgm:pt modelId="{981EE8F3-AF31-47AF-9362-D8F48E1CA78F}" type="sibTrans" cxnId="{259DC092-2F47-436E-90CF-5AA78DBEB1C6}">
      <dgm:prSet/>
      <dgm:spPr/>
      <dgm:t>
        <a:bodyPr/>
        <a:lstStyle/>
        <a:p>
          <a:endParaRPr lang="en-GB"/>
        </a:p>
      </dgm:t>
    </dgm:pt>
    <dgm:pt modelId="{4EB16B3E-C4E0-4BD7-B5B7-396CEFA7B6D5}">
      <dgm:prSet phldrT="[Text]"/>
      <dgm:spPr/>
      <dgm:t>
        <a:bodyPr/>
        <a:lstStyle/>
        <a:p>
          <a:r>
            <a:rPr lang="de-DE" dirty="0"/>
            <a:t>Generate a </a:t>
          </a:r>
          <a:r>
            <a:rPr lang="de-DE" dirty="0" err="1"/>
            <a:t>distribution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pixel</a:t>
          </a:r>
          <a:r>
            <a:rPr lang="de-DE" dirty="0"/>
            <a:t> </a:t>
          </a:r>
          <a:r>
            <a:rPr lang="de-DE" dirty="0" err="1"/>
            <a:t>intensities</a:t>
          </a:r>
          <a:r>
            <a:rPr lang="de-DE" dirty="0"/>
            <a:t> (</a:t>
          </a:r>
          <a:r>
            <a:rPr lang="de-DE" dirty="0" err="1"/>
            <a:t>histogram</a:t>
          </a:r>
          <a:r>
            <a:rPr lang="de-DE" dirty="0"/>
            <a:t>)</a:t>
          </a:r>
          <a:endParaRPr lang="en-GB" dirty="0"/>
        </a:p>
      </dgm:t>
    </dgm:pt>
    <dgm:pt modelId="{DDCABE48-D2D1-4924-950D-453707C1373F}" type="parTrans" cxnId="{9DAE9C87-0596-4FDC-B738-80319B66D3D5}">
      <dgm:prSet/>
      <dgm:spPr/>
      <dgm:t>
        <a:bodyPr/>
        <a:lstStyle/>
        <a:p>
          <a:endParaRPr lang="en-GB"/>
        </a:p>
      </dgm:t>
    </dgm:pt>
    <dgm:pt modelId="{A143E54D-4589-4DC6-8905-CDB0165A99C2}" type="sibTrans" cxnId="{9DAE9C87-0596-4FDC-B738-80319B66D3D5}">
      <dgm:prSet/>
      <dgm:spPr/>
      <dgm:t>
        <a:bodyPr/>
        <a:lstStyle/>
        <a:p>
          <a:endParaRPr lang="en-GB"/>
        </a:p>
      </dgm:t>
    </dgm:pt>
    <dgm:pt modelId="{0AA0319E-60DC-4B4C-B741-8DB68F9F4303}">
      <dgm:prSet phldrT="[Text]"/>
      <dgm:spPr/>
      <dgm:t>
        <a:bodyPr/>
        <a:lstStyle/>
        <a:p>
          <a:r>
            <a:rPr lang="de-DE" dirty="0" err="1"/>
            <a:t>Calculate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threshold</a:t>
          </a:r>
          <a:r>
            <a:rPr lang="de-DE" dirty="0"/>
            <a:t> </a:t>
          </a:r>
          <a:r>
            <a:rPr lang="de-DE" dirty="0" err="1"/>
            <a:t>value</a:t>
          </a:r>
          <a:r>
            <a:rPr lang="de-DE" dirty="0"/>
            <a:t> t</a:t>
          </a:r>
        </a:p>
      </dgm:t>
    </dgm:pt>
    <dgm:pt modelId="{FCD75FDD-C7C6-4A49-852A-D8ED685C1B10}" type="parTrans" cxnId="{62575548-29AA-4C1A-B4F8-E92EE8C05AD2}">
      <dgm:prSet/>
      <dgm:spPr/>
      <dgm:t>
        <a:bodyPr/>
        <a:lstStyle/>
        <a:p>
          <a:endParaRPr lang="en-GB"/>
        </a:p>
      </dgm:t>
    </dgm:pt>
    <dgm:pt modelId="{DDD1C5D5-DE62-4B12-98C1-6E8FD1AC3A6D}" type="sibTrans" cxnId="{62575548-29AA-4C1A-B4F8-E92EE8C05AD2}">
      <dgm:prSet/>
      <dgm:spPr/>
      <dgm:t>
        <a:bodyPr/>
        <a:lstStyle/>
        <a:p>
          <a:endParaRPr lang="en-GB"/>
        </a:p>
      </dgm:t>
    </dgm:pt>
    <dgm:pt modelId="{E1873F4F-0921-4345-B2DF-4E63C4C3D22C}">
      <dgm:prSet phldrT="[Text]"/>
      <dgm:spPr/>
      <dgm:t>
        <a:bodyPr/>
        <a:lstStyle/>
        <a:p>
          <a:r>
            <a:rPr lang="de-DE" dirty="0" err="1"/>
            <a:t>Replace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pixels</a:t>
          </a:r>
          <a:r>
            <a:rPr lang="de-DE" dirty="0"/>
            <a:t> </a:t>
          </a:r>
          <a:r>
            <a:rPr lang="de-DE" dirty="0" err="1"/>
            <a:t>values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white</a:t>
          </a:r>
          <a:r>
            <a:rPr lang="de-DE" dirty="0"/>
            <a:t> (&gt;t) an </a:t>
          </a:r>
          <a:r>
            <a:rPr lang="de-DE" dirty="0" err="1"/>
            <a:t>black</a:t>
          </a:r>
          <a:r>
            <a:rPr lang="de-DE" dirty="0"/>
            <a:t>  (&lt;t)</a:t>
          </a:r>
        </a:p>
      </dgm:t>
    </dgm:pt>
    <dgm:pt modelId="{7B191821-FD83-4404-8548-9BBFB86DB333}" type="parTrans" cxnId="{54DEA921-DBF1-4748-9751-607926AFC3BE}">
      <dgm:prSet/>
      <dgm:spPr/>
      <dgm:t>
        <a:bodyPr/>
        <a:lstStyle/>
        <a:p>
          <a:endParaRPr lang="en-GB"/>
        </a:p>
      </dgm:t>
    </dgm:pt>
    <dgm:pt modelId="{2ADE02EE-011E-4943-B292-72C055E68452}" type="sibTrans" cxnId="{54DEA921-DBF1-4748-9751-607926AFC3BE}">
      <dgm:prSet/>
      <dgm:spPr/>
      <dgm:t>
        <a:bodyPr/>
        <a:lstStyle/>
        <a:p>
          <a:endParaRPr lang="en-GB"/>
        </a:p>
      </dgm:t>
    </dgm:pt>
    <dgm:pt modelId="{0BF24DBF-3667-4930-A82E-B7680A59F9B9}" type="pres">
      <dgm:prSet presAssocID="{DC395A78-9465-4C0D-9A4E-6EF5FF62EAAD}" presName="linearFlow" presStyleCnt="0">
        <dgm:presLayoutVars>
          <dgm:dir/>
          <dgm:resizeHandles val="exact"/>
        </dgm:presLayoutVars>
      </dgm:prSet>
      <dgm:spPr/>
    </dgm:pt>
    <dgm:pt modelId="{FAC8090D-F084-43B3-B48B-EBF05092AA89}" type="pres">
      <dgm:prSet presAssocID="{28F49FDD-7501-4824-A0E7-9180D0F66C48}" presName="composite" presStyleCnt="0"/>
      <dgm:spPr/>
    </dgm:pt>
    <dgm:pt modelId="{DEB195BD-B393-4E4E-90D9-5E2416E067BE}" type="pres">
      <dgm:prSet presAssocID="{28F49FDD-7501-4824-A0E7-9180D0F66C48}" presName="imgShp" presStyleLbl="fgImgPlace1" presStyleIdx="0" presStyleCnt="4" custLinFactNeighborX="-166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 1 Silhouette"/>
        </a:ext>
      </dgm:extLst>
    </dgm:pt>
    <dgm:pt modelId="{DE57861A-18A2-4C0D-93FE-D50CC8E3572F}" type="pres">
      <dgm:prSet presAssocID="{28F49FDD-7501-4824-A0E7-9180D0F66C48}" presName="txShp" presStyleLbl="node1" presStyleIdx="0" presStyleCnt="4">
        <dgm:presLayoutVars>
          <dgm:bulletEnabled val="1"/>
        </dgm:presLayoutVars>
      </dgm:prSet>
      <dgm:spPr/>
    </dgm:pt>
    <dgm:pt modelId="{CFB6C772-B1A5-4A8E-8EC0-00ED4EDF2C46}" type="pres">
      <dgm:prSet presAssocID="{981EE8F3-AF31-47AF-9362-D8F48E1CA78F}" presName="spacing" presStyleCnt="0"/>
      <dgm:spPr/>
    </dgm:pt>
    <dgm:pt modelId="{C4CA0601-CBDE-4934-A42D-42B10E739B6E}" type="pres">
      <dgm:prSet presAssocID="{4EB16B3E-C4E0-4BD7-B5B7-396CEFA7B6D5}" presName="composite" presStyleCnt="0"/>
      <dgm:spPr/>
    </dgm:pt>
    <dgm:pt modelId="{187078F2-491F-4585-9CC2-AFFAF733DD30}" type="pres">
      <dgm:prSet presAssocID="{4EB16B3E-C4E0-4BD7-B5B7-396CEFA7B6D5}" presName="imgShp" presStyleLbl="fgImgPlace1" presStyleIdx="1" presStyleCnt="4" custLinFactNeighborX="-1659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bzeichen Silhouette"/>
        </a:ext>
      </dgm:extLst>
    </dgm:pt>
    <dgm:pt modelId="{86B0F66F-5F67-4F0F-88EF-5E4E019847F6}" type="pres">
      <dgm:prSet presAssocID="{4EB16B3E-C4E0-4BD7-B5B7-396CEFA7B6D5}" presName="txShp" presStyleLbl="node1" presStyleIdx="1" presStyleCnt="4">
        <dgm:presLayoutVars>
          <dgm:bulletEnabled val="1"/>
        </dgm:presLayoutVars>
      </dgm:prSet>
      <dgm:spPr/>
    </dgm:pt>
    <dgm:pt modelId="{6CA4B707-4A14-4964-A3F8-D8EEB97D0D48}" type="pres">
      <dgm:prSet presAssocID="{A143E54D-4589-4DC6-8905-CDB0165A99C2}" presName="spacing" presStyleCnt="0"/>
      <dgm:spPr/>
    </dgm:pt>
    <dgm:pt modelId="{D6B8192D-BB9D-48CA-9B46-7FAC708E97B1}" type="pres">
      <dgm:prSet presAssocID="{0AA0319E-60DC-4B4C-B741-8DB68F9F4303}" presName="composite" presStyleCnt="0"/>
      <dgm:spPr/>
    </dgm:pt>
    <dgm:pt modelId="{0AEF1857-088C-4BB4-B39F-8E1814E69B49}" type="pres">
      <dgm:prSet presAssocID="{0AA0319E-60DC-4B4C-B741-8DB68F9F4303}" presName="imgShp" presStyleLbl="fgImgPlace1" presStyleIdx="2" presStyleCnt="4" custLinFactNeighborX="-15474" custLinFactNeighborY="110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 3 Silhouette"/>
        </a:ext>
      </dgm:extLst>
    </dgm:pt>
    <dgm:pt modelId="{23D1D52B-6423-4B07-9639-B7284E14CB00}" type="pres">
      <dgm:prSet presAssocID="{0AA0319E-60DC-4B4C-B741-8DB68F9F4303}" presName="txShp" presStyleLbl="node1" presStyleIdx="2" presStyleCnt="4">
        <dgm:presLayoutVars>
          <dgm:bulletEnabled val="1"/>
        </dgm:presLayoutVars>
      </dgm:prSet>
      <dgm:spPr/>
    </dgm:pt>
    <dgm:pt modelId="{0AD7C89B-1BD4-4820-B547-CF5FA9BEDE71}" type="pres">
      <dgm:prSet presAssocID="{DDD1C5D5-DE62-4B12-98C1-6E8FD1AC3A6D}" presName="spacing" presStyleCnt="0"/>
      <dgm:spPr/>
    </dgm:pt>
    <dgm:pt modelId="{B1204D1E-BE91-4819-9A67-32F0A97A8409}" type="pres">
      <dgm:prSet presAssocID="{E1873F4F-0921-4345-B2DF-4E63C4C3D22C}" presName="composite" presStyleCnt="0"/>
      <dgm:spPr/>
    </dgm:pt>
    <dgm:pt modelId="{2ED5A05D-018D-4A81-8308-11D1CD781DA4}" type="pres">
      <dgm:prSet presAssocID="{E1873F4F-0921-4345-B2DF-4E63C4C3D22C}" presName="imgShp" presStyleLbl="fgImgPlace1" presStyleIdx="3" presStyleCnt="4" custLinFactNeighborX="-14378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 4 Silhouette"/>
        </a:ext>
      </dgm:extLst>
    </dgm:pt>
    <dgm:pt modelId="{7C4B914D-C51C-4A8B-9F80-6347684F34E3}" type="pres">
      <dgm:prSet presAssocID="{E1873F4F-0921-4345-B2DF-4E63C4C3D22C}" presName="txShp" presStyleLbl="node1" presStyleIdx="3" presStyleCnt="4">
        <dgm:presLayoutVars>
          <dgm:bulletEnabled val="1"/>
        </dgm:presLayoutVars>
      </dgm:prSet>
      <dgm:spPr/>
    </dgm:pt>
  </dgm:ptLst>
  <dgm:cxnLst>
    <dgm:cxn modelId="{8D087913-898A-4255-813F-E95E919F9CC5}" type="presOf" srcId="{0AA0319E-60DC-4B4C-B741-8DB68F9F4303}" destId="{23D1D52B-6423-4B07-9639-B7284E14CB00}" srcOrd="0" destOrd="0" presId="urn:microsoft.com/office/officeart/2005/8/layout/vList3"/>
    <dgm:cxn modelId="{54DEA921-DBF1-4748-9751-607926AFC3BE}" srcId="{DC395A78-9465-4C0D-9A4E-6EF5FF62EAAD}" destId="{E1873F4F-0921-4345-B2DF-4E63C4C3D22C}" srcOrd="3" destOrd="0" parTransId="{7B191821-FD83-4404-8548-9BBFB86DB333}" sibTransId="{2ADE02EE-011E-4943-B292-72C055E68452}"/>
    <dgm:cxn modelId="{4EDA472E-C90B-4434-9A9C-7C44FC2DC5C6}" type="presOf" srcId="{4EB16B3E-C4E0-4BD7-B5B7-396CEFA7B6D5}" destId="{86B0F66F-5F67-4F0F-88EF-5E4E019847F6}" srcOrd="0" destOrd="0" presId="urn:microsoft.com/office/officeart/2005/8/layout/vList3"/>
    <dgm:cxn modelId="{62575548-29AA-4C1A-B4F8-E92EE8C05AD2}" srcId="{DC395A78-9465-4C0D-9A4E-6EF5FF62EAAD}" destId="{0AA0319E-60DC-4B4C-B741-8DB68F9F4303}" srcOrd="2" destOrd="0" parTransId="{FCD75FDD-C7C6-4A49-852A-D8ED685C1B10}" sibTransId="{DDD1C5D5-DE62-4B12-98C1-6E8FD1AC3A6D}"/>
    <dgm:cxn modelId="{9DAE9C87-0596-4FDC-B738-80319B66D3D5}" srcId="{DC395A78-9465-4C0D-9A4E-6EF5FF62EAAD}" destId="{4EB16B3E-C4E0-4BD7-B5B7-396CEFA7B6D5}" srcOrd="1" destOrd="0" parTransId="{DDCABE48-D2D1-4924-950D-453707C1373F}" sibTransId="{A143E54D-4589-4DC6-8905-CDB0165A99C2}"/>
    <dgm:cxn modelId="{259DC092-2F47-436E-90CF-5AA78DBEB1C6}" srcId="{DC395A78-9465-4C0D-9A4E-6EF5FF62EAAD}" destId="{28F49FDD-7501-4824-A0E7-9180D0F66C48}" srcOrd="0" destOrd="0" parTransId="{ED8947B5-E2D9-431D-98F1-759D5AAF27C6}" sibTransId="{981EE8F3-AF31-47AF-9362-D8F48E1CA78F}"/>
    <dgm:cxn modelId="{2672C5C1-71A7-49F5-84E5-474908C5D027}" type="presOf" srcId="{DC395A78-9465-4C0D-9A4E-6EF5FF62EAAD}" destId="{0BF24DBF-3667-4930-A82E-B7680A59F9B9}" srcOrd="0" destOrd="0" presId="urn:microsoft.com/office/officeart/2005/8/layout/vList3"/>
    <dgm:cxn modelId="{5CF1BECA-5A4F-4E09-813E-8A4837CF12B8}" type="presOf" srcId="{E1873F4F-0921-4345-B2DF-4E63C4C3D22C}" destId="{7C4B914D-C51C-4A8B-9F80-6347684F34E3}" srcOrd="0" destOrd="0" presId="urn:microsoft.com/office/officeart/2005/8/layout/vList3"/>
    <dgm:cxn modelId="{D1B515E4-6375-43B4-9838-F813BAC683C9}" type="presOf" srcId="{28F49FDD-7501-4824-A0E7-9180D0F66C48}" destId="{DE57861A-18A2-4C0D-93FE-D50CC8E3572F}" srcOrd="0" destOrd="0" presId="urn:microsoft.com/office/officeart/2005/8/layout/vList3"/>
    <dgm:cxn modelId="{AB402059-C922-47C8-BFB4-318075CDCCF3}" type="presParOf" srcId="{0BF24DBF-3667-4930-A82E-B7680A59F9B9}" destId="{FAC8090D-F084-43B3-B48B-EBF05092AA89}" srcOrd="0" destOrd="0" presId="urn:microsoft.com/office/officeart/2005/8/layout/vList3"/>
    <dgm:cxn modelId="{7ABB9E31-38B9-4D13-98B3-937C525F4E72}" type="presParOf" srcId="{FAC8090D-F084-43B3-B48B-EBF05092AA89}" destId="{DEB195BD-B393-4E4E-90D9-5E2416E067BE}" srcOrd="0" destOrd="0" presId="urn:microsoft.com/office/officeart/2005/8/layout/vList3"/>
    <dgm:cxn modelId="{0DD687BD-1AFF-4FD5-93FF-B6DD37E9C111}" type="presParOf" srcId="{FAC8090D-F084-43B3-B48B-EBF05092AA89}" destId="{DE57861A-18A2-4C0D-93FE-D50CC8E3572F}" srcOrd="1" destOrd="0" presId="urn:microsoft.com/office/officeart/2005/8/layout/vList3"/>
    <dgm:cxn modelId="{301BBE0E-CEB7-4548-BC18-C920AB30D703}" type="presParOf" srcId="{0BF24DBF-3667-4930-A82E-B7680A59F9B9}" destId="{CFB6C772-B1A5-4A8E-8EC0-00ED4EDF2C46}" srcOrd="1" destOrd="0" presId="urn:microsoft.com/office/officeart/2005/8/layout/vList3"/>
    <dgm:cxn modelId="{0FBB7B75-FCC7-4270-8ACF-B3EF8D68C644}" type="presParOf" srcId="{0BF24DBF-3667-4930-A82E-B7680A59F9B9}" destId="{C4CA0601-CBDE-4934-A42D-42B10E739B6E}" srcOrd="2" destOrd="0" presId="urn:microsoft.com/office/officeart/2005/8/layout/vList3"/>
    <dgm:cxn modelId="{2A652D85-4168-4F14-96B9-C75840B66EBD}" type="presParOf" srcId="{C4CA0601-CBDE-4934-A42D-42B10E739B6E}" destId="{187078F2-491F-4585-9CC2-AFFAF733DD30}" srcOrd="0" destOrd="0" presId="urn:microsoft.com/office/officeart/2005/8/layout/vList3"/>
    <dgm:cxn modelId="{2459B9E7-509E-4153-984F-CFE8D20ECC80}" type="presParOf" srcId="{C4CA0601-CBDE-4934-A42D-42B10E739B6E}" destId="{86B0F66F-5F67-4F0F-88EF-5E4E019847F6}" srcOrd="1" destOrd="0" presId="urn:microsoft.com/office/officeart/2005/8/layout/vList3"/>
    <dgm:cxn modelId="{77FAC204-7D36-4F8D-BE4F-723631C33437}" type="presParOf" srcId="{0BF24DBF-3667-4930-A82E-B7680A59F9B9}" destId="{6CA4B707-4A14-4964-A3F8-D8EEB97D0D48}" srcOrd="3" destOrd="0" presId="urn:microsoft.com/office/officeart/2005/8/layout/vList3"/>
    <dgm:cxn modelId="{2C1AE4B7-CE17-4AB2-BAFF-3134843CAFF3}" type="presParOf" srcId="{0BF24DBF-3667-4930-A82E-B7680A59F9B9}" destId="{D6B8192D-BB9D-48CA-9B46-7FAC708E97B1}" srcOrd="4" destOrd="0" presId="urn:microsoft.com/office/officeart/2005/8/layout/vList3"/>
    <dgm:cxn modelId="{308764E2-B127-4551-83D1-043F159DED7A}" type="presParOf" srcId="{D6B8192D-BB9D-48CA-9B46-7FAC708E97B1}" destId="{0AEF1857-088C-4BB4-B39F-8E1814E69B49}" srcOrd="0" destOrd="0" presId="urn:microsoft.com/office/officeart/2005/8/layout/vList3"/>
    <dgm:cxn modelId="{4D03E5D6-3B20-4EA0-B689-236731927397}" type="presParOf" srcId="{D6B8192D-BB9D-48CA-9B46-7FAC708E97B1}" destId="{23D1D52B-6423-4B07-9639-B7284E14CB00}" srcOrd="1" destOrd="0" presId="urn:microsoft.com/office/officeart/2005/8/layout/vList3"/>
    <dgm:cxn modelId="{F62366F7-6585-495B-96BC-554D2FB5743C}" type="presParOf" srcId="{0BF24DBF-3667-4930-A82E-B7680A59F9B9}" destId="{0AD7C89B-1BD4-4820-B547-CF5FA9BEDE71}" srcOrd="5" destOrd="0" presId="urn:microsoft.com/office/officeart/2005/8/layout/vList3"/>
    <dgm:cxn modelId="{B43FDBBB-E879-4D8A-98C3-74F63367C65D}" type="presParOf" srcId="{0BF24DBF-3667-4930-A82E-B7680A59F9B9}" destId="{B1204D1E-BE91-4819-9A67-32F0A97A8409}" srcOrd="6" destOrd="0" presId="urn:microsoft.com/office/officeart/2005/8/layout/vList3"/>
    <dgm:cxn modelId="{241F8A03-ADF5-4DE7-B283-14F256A52B6F}" type="presParOf" srcId="{B1204D1E-BE91-4819-9A67-32F0A97A8409}" destId="{2ED5A05D-018D-4A81-8308-11D1CD781DA4}" srcOrd="0" destOrd="0" presId="urn:microsoft.com/office/officeart/2005/8/layout/vList3"/>
    <dgm:cxn modelId="{722081DF-3D39-4775-9E35-4CEA529E46A0}" type="presParOf" srcId="{B1204D1E-BE91-4819-9A67-32F0A97A8409}" destId="{7C4B914D-C51C-4A8B-9F80-6347684F34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395A78-9465-4C0D-9A4E-6EF5FF62EAAD}" type="doc">
      <dgm:prSet loTypeId="urn:microsoft.com/office/officeart/2005/8/layout/cycle6" loCatId="list" qsTypeId="urn:microsoft.com/office/officeart/2005/8/quickstyle/simple1" qsCatId="simple" csTypeId="urn:microsoft.com/office/officeart/2005/8/colors/accent0_3" csCatId="mainScheme" phldr="1"/>
      <dgm:spPr/>
    </dgm:pt>
    <dgm:pt modelId="{E1873F4F-0921-4345-B2DF-4E63C4C3D22C}">
      <dgm:prSet phldrT="[Text]" custT="1"/>
      <dgm:spPr/>
      <dgm:t>
        <a:bodyPr/>
        <a:lstStyle/>
        <a:p>
          <a:r>
            <a:rPr lang="de-DE" sz="1600" dirty="0" err="1"/>
            <a:t>Comparism</a:t>
          </a:r>
          <a:r>
            <a:rPr lang="de-DE" sz="1600" dirty="0"/>
            <a:t> </a:t>
          </a:r>
          <a:r>
            <a:rPr lang="de-DE" sz="1600" dirty="0" err="1"/>
            <a:t>to</a:t>
          </a:r>
          <a:r>
            <a:rPr lang="de-DE" sz="1600" dirty="0"/>
            <a:t> </a:t>
          </a:r>
          <a:r>
            <a:rPr lang="de-DE" sz="1600" dirty="0" err="1"/>
            <a:t>previous</a:t>
          </a:r>
          <a:r>
            <a:rPr lang="de-DE" sz="1600" dirty="0"/>
            <a:t> </a:t>
          </a:r>
          <a:r>
            <a:rPr lang="de-DE" sz="1600" dirty="0" err="1"/>
            <a:t>Dice</a:t>
          </a:r>
          <a:r>
            <a:rPr lang="de-DE" sz="1600" dirty="0"/>
            <a:t> Score </a:t>
          </a:r>
          <a:r>
            <a:rPr lang="de-DE" sz="1600" dirty="0" err="1"/>
            <a:t>values</a:t>
          </a:r>
          <a:endParaRPr lang="de-DE" sz="1600" baseline="0" dirty="0"/>
        </a:p>
      </dgm:t>
    </dgm:pt>
    <dgm:pt modelId="{7B191821-FD83-4404-8548-9BBFB86DB333}" type="parTrans" cxnId="{54DEA921-DBF1-4748-9751-607926AFC3BE}">
      <dgm:prSet/>
      <dgm:spPr/>
      <dgm:t>
        <a:bodyPr/>
        <a:lstStyle/>
        <a:p>
          <a:endParaRPr lang="en-GB" sz="1600"/>
        </a:p>
      </dgm:t>
    </dgm:pt>
    <dgm:pt modelId="{2ADE02EE-011E-4943-B292-72C055E68452}" type="sibTrans" cxnId="{54DEA921-DBF1-4748-9751-607926AFC3BE}">
      <dgm:prSet/>
      <dgm:spPr/>
      <dgm:t>
        <a:bodyPr/>
        <a:lstStyle/>
        <a:p>
          <a:endParaRPr lang="en-GB" sz="1600"/>
        </a:p>
      </dgm:t>
    </dgm:pt>
    <dgm:pt modelId="{E613D139-A911-144A-AA13-230289561846}">
      <dgm:prSet phldrT="[Text]" custT="1"/>
      <dgm:spPr/>
      <dgm:t>
        <a:bodyPr/>
        <a:lstStyle/>
        <a:p>
          <a:r>
            <a:rPr lang="de-DE" sz="1600" dirty="0" err="1"/>
            <a:t>Algorithm</a:t>
          </a:r>
          <a:r>
            <a:rPr lang="de-DE" sz="1600" dirty="0"/>
            <a:t> </a:t>
          </a:r>
          <a:r>
            <a:rPr lang="de-DE" sz="1600" dirty="0" err="1"/>
            <a:t>optimisation</a:t>
          </a:r>
          <a:endParaRPr lang="de-DE" sz="1600" dirty="0"/>
        </a:p>
      </dgm:t>
    </dgm:pt>
    <dgm:pt modelId="{894F9AAA-3519-694F-83F2-D20CEC3A35EE}" type="parTrans" cxnId="{3656F76B-09D0-AA43-BE20-C67A10E8B803}">
      <dgm:prSet/>
      <dgm:spPr/>
      <dgm:t>
        <a:bodyPr/>
        <a:lstStyle/>
        <a:p>
          <a:endParaRPr lang="de-DE" sz="1600"/>
        </a:p>
      </dgm:t>
    </dgm:pt>
    <dgm:pt modelId="{E7C23A31-7651-2248-9042-29CEA34BF95F}" type="sibTrans" cxnId="{3656F76B-09D0-AA43-BE20-C67A10E8B803}">
      <dgm:prSet/>
      <dgm:spPr/>
      <dgm:t>
        <a:bodyPr/>
        <a:lstStyle/>
        <a:p>
          <a:endParaRPr lang="de-DE" sz="1600"/>
        </a:p>
      </dgm:t>
    </dgm:pt>
    <dgm:pt modelId="{630E8CE7-3701-3845-958E-175B00AADFA8}">
      <dgm:prSet phldrT="[Text]" custT="1"/>
      <dgm:spPr/>
      <dgm:t>
        <a:bodyPr/>
        <a:lstStyle/>
        <a:p>
          <a:r>
            <a:rPr lang="de-DE" sz="1600" dirty="0" err="1"/>
            <a:t>Identifying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TP, FP, FN </a:t>
          </a:r>
          <a:r>
            <a:rPr lang="de-DE" sz="1600" dirty="0" err="1"/>
            <a:t>assigned</a:t>
          </a:r>
          <a:r>
            <a:rPr lang="de-DE" sz="1600" dirty="0"/>
            <a:t> </a:t>
          </a:r>
          <a:r>
            <a:rPr lang="de-DE" sz="1600" dirty="0" err="1"/>
            <a:t>pixels</a:t>
          </a:r>
          <a:endParaRPr lang="de-DE" sz="1600" dirty="0"/>
        </a:p>
      </dgm:t>
    </dgm:pt>
    <dgm:pt modelId="{01899A38-02FA-2147-9293-5363E065982C}" type="parTrans" cxnId="{0D5508B0-C917-EF44-90EB-0222153F1F2B}">
      <dgm:prSet/>
      <dgm:spPr/>
      <dgm:t>
        <a:bodyPr/>
        <a:lstStyle/>
        <a:p>
          <a:endParaRPr lang="de-DE" sz="1600"/>
        </a:p>
      </dgm:t>
    </dgm:pt>
    <dgm:pt modelId="{6372122E-01FC-594E-8BBE-244B641D6257}" type="sibTrans" cxnId="{0D5508B0-C917-EF44-90EB-0222153F1F2B}">
      <dgm:prSet/>
      <dgm:spPr/>
      <dgm:t>
        <a:bodyPr/>
        <a:lstStyle/>
        <a:p>
          <a:endParaRPr lang="de-DE" sz="1600"/>
        </a:p>
      </dgm:t>
    </dgm:pt>
    <dgm:pt modelId="{1719D5CF-2066-8C44-ABD2-9A35261932CB}">
      <dgm:prSet phldrT="[Text]" custT="1"/>
      <dgm:spPr/>
      <dgm:t>
        <a:bodyPr/>
        <a:lstStyle/>
        <a:p>
          <a:r>
            <a:rPr lang="de-DE" sz="1600" dirty="0" err="1"/>
            <a:t>Determine</a:t>
          </a:r>
          <a:r>
            <a:rPr lang="de-DE" sz="1600" baseline="0" dirty="0"/>
            <a:t> </a:t>
          </a:r>
          <a:r>
            <a:rPr lang="de-DE" sz="1600" baseline="0" dirty="0" err="1"/>
            <a:t>Dice</a:t>
          </a:r>
          <a:r>
            <a:rPr lang="de-DE" sz="1600" baseline="0" dirty="0"/>
            <a:t> Score</a:t>
          </a:r>
          <a:endParaRPr lang="de-DE" sz="1600" dirty="0"/>
        </a:p>
      </dgm:t>
    </dgm:pt>
    <dgm:pt modelId="{4F77CFF3-43EC-7E43-8470-286750183249}" type="parTrans" cxnId="{6901748C-01C6-0E4E-B960-8F08F6128212}">
      <dgm:prSet/>
      <dgm:spPr/>
      <dgm:t>
        <a:bodyPr/>
        <a:lstStyle/>
        <a:p>
          <a:endParaRPr lang="de-DE" sz="1600"/>
        </a:p>
      </dgm:t>
    </dgm:pt>
    <dgm:pt modelId="{AD02B2BF-B828-9047-A8F1-F8CC902B0B0B}" type="sibTrans" cxnId="{6901748C-01C6-0E4E-B960-8F08F6128212}">
      <dgm:prSet/>
      <dgm:spPr/>
      <dgm:t>
        <a:bodyPr/>
        <a:lstStyle/>
        <a:p>
          <a:endParaRPr lang="de-DE" sz="1600"/>
        </a:p>
      </dgm:t>
    </dgm:pt>
    <dgm:pt modelId="{DF81C5F0-A8D6-B544-9B73-E01F11527793}" type="pres">
      <dgm:prSet presAssocID="{DC395A78-9465-4C0D-9A4E-6EF5FF62EAAD}" presName="cycle" presStyleCnt="0">
        <dgm:presLayoutVars>
          <dgm:dir/>
          <dgm:resizeHandles val="exact"/>
        </dgm:presLayoutVars>
      </dgm:prSet>
      <dgm:spPr/>
    </dgm:pt>
    <dgm:pt modelId="{B814C2B1-8D31-E44A-AF77-B792337AB21A}" type="pres">
      <dgm:prSet presAssocID="{1719D5CF-2066-8C44-ABD2-9A35261932CB}" presName="node" presStyleLbl="node1" presStyleIdx="0" presStyleCnt="4" custScaleX="109253" custScaleY="168081">
        <dgm:presLayoutVars>
          <dgm:bulletEnabled val="1"/>
        </dgm:presLayoutVars>
      </dgm:prSet>
      <dgm:spPr/>
    </dgm:pt>
    <dgm:pt modelId="{F4127CBF-84DB-464E-BDD6-A83F85E28600}" type="pres">
      <dgm:prSet presAssocID="{1719D5CF-2066-8C44-ABD2-9A35261932CB}" presName="spNode" presStyleCnt="0"/>
      <dgm:spPr/>
    </dgm:pt>
    <dgm:pt modelId="{CABB2CD8-EBD2-B245-BF12-BD566DD97769}" type="pres">
      <dgm:prSet presAssocID="{AD02B2BF-B828-9047-A8F1-F8CC902B0B0B}" presName="sibTrans" presStyleLbl="sibTrans1D1" presStyleIdx="0" presStyleCnt="4"/>
      <dgm:spPr/>
    </dgm:pt>
    <dgm:pt modelId="{5A0F007C-07F1-B741-9BAB-791348E282AB}" type="pres">
      <dgm:prSet presAssocID="{E1873F4F-0921-4345-B2DF-4E63C4C3D22C}" presName="node" presStyleLbl="node1" presStyleIdx="1" presStyleCnt="4" custScaleX="109253" custScaleY="168081">
        <dgm:presLayoutVars>
          <dgm:bulletEnabled val="1"/>
        </dgm:presLayoutVars>
      </dgm:prSet>
      <dgm:spPr/>
    </dgm:pt>
    <dgm:pt modelId="{7AEF38FD-8FCF-A043-9D9B-225A2EEDE578}" type="pres">
      <dgm:prSet presAssocID="{E1873F4F-0921-4345-B2DF-4E63C4C3D22C}" presName="spNode" presStyleCnt="0"/>
      <dgm:spPr/>
    </dgm:pt>
    <dgm:pt modelId="{FF9E40CC-41A5-694E-92F2-F8055B2D251B}" type="pres">
      <dgm:prSet presAssocID="{2ADE02EE-011E-4943-B292-72C055E68452}" presName="sibTrans" presStyleLbl="sibTrans1D1" presStyleIdx="1" presStyleCnt="4"/>
      <dgm:spPr/>
    </dgm:pt>
    <dgm:pt modelId="{0CEDBC49-CD9B-6F4E-A1AD-8C5A4DDF33CA}" type="pres">
      <dgm:prSet presAssocID="{E613D139-A911-144A-AA13-230289561846}" presName="node" presStyleLbl="node1" presStyleIdx="2" presStyleCnt="4" custScaleX="109253" custScaleY="168081">
        <dgm:presLayoutVars>
          <dgm:bulletEnabled val="1"/>
        </dgm:presLayoutVars>
      </dgm:prSet>
      <dgm:spPr/>
    </dgm:pt>
    <dgm:pt modelId="{FA16AE64-D6E0-1F4D-A77F-4F6E3DBBE91C}" type="pres">
      <dgm:prSet presAssocID="{E613D139-A911-144A-AA13-230289561846}" presName="spNode" presStyleCnt="0"/>
      <dgm:spPr/>
    </dgm:pt>
    <dgm:pt modelId="{2405D84B-182F-024A-B971-338AE3441758}" type="pres">
      <dgm:prSet presAssocID="{E7C23A31-7651-2248-9042-29CEA34BF95F}" presName="sibTrans" presStyleLbl="sibTrans1D1" presStyleIdx="2" presStyleCnt="4"/>
      <dgm:spPr/>
    </dgm:pt>
    <dgm:pt modelId="{9D50ABFB-3C74-FB4D-8803-A4FE3BB30BD3}" type="pres">
      <dgm:prSet presAssocID="{630E8CE7-3701-3845-958E-175B00AADFA8}" presName="node" presStyleLbl="node1" presStyleIdx="3" presStyleCnt="4" custScaleX="109253" custScaleY="168081" custRadScaleRad="100413" custRadScaleInc="-5222">
        <dgm:presLayoutVars>
          <dgm:bulletEnabled val="1"/>
        </dgm:presLayoutVars>
      </dgm:prSet>
      <dgm:spPr/>
    </dgm:pt>
    <dgm:pt modelId="{9BEC22C0-B01F-3240-BD75-C5AE3F4F79F1}" type="pres">
      <dgm:prSet presAssocID="{630E8CE7-3701-3845-958E-175B00AADFA8}" presName="spNode" presStyleCnt="0"/>
      <dgm:spPr/>
    </dgm:pt>
    <dgm:pt modelId="{F1AF5A0F-2D4B-224C-BC53-BF5E53A1CFE4}" type="pres">
      <dgm:prSet presAssocID="{6372122E-01FC-594E-8BBE-244B641D6257}" presName="sibTrans" presStyleLbl="sibTrans1D1" presStyleIdx="3" presStyleCnt="4"/>
      <dgm:spPr/>
    </dgm:pt>
  </dgm:ptLst>
  <dgm:cxnLst>
    <dgm:cxn modelId="{575AC215-7D09-6146-994F-59F3EF6FB829}" type="presOf" srcId="{630E8CE7-3701-3845-958E-175B00AADFA8}" destId="{9D50ABFB-3C74-FB4D-8803-A4FE3BB30BD3}" srcOrd="0" destOrd="0" presId="urn:microsoft.com/office/officeart/2005/8/layout/cycle6"/>
    <dgm:cxn modelId="{54DEA921-DBF1-4748-9751-607926AFC3BE}" srcId="{DC395A78-9465-4C0D-9A4E-6EF5FF62EAAD}" destId="{E1873F4F-0921-4345-B2DF-4E63C4C3D22C}" srcOrd="1" destOrd="0" parTransId="{7B191821-FD83-4404-8548-9BBFB86DB333}" sibTransId="{2ADE02EE-011E-4943-B292-72C055E68452}"/>
    <dgm:cxn modelId="{8AC36F23-F78F-3E4D-AA14-1E8A21367CFB}" type="presOf" srcId="{6372122E-01FC-594E-8BBE-244B641D6257}" destId="{F1AF5A0F-2D4B-224C-BC53-BF5E53A1CFE4}" srcOrd="0" destOrd="0" presId="urn:microsoft.com/office/officeart/2005/8/layout/cycle6"/>
    <dgm:cxn modelId="{01622548-17F8-394B-9D00-98B930AAFBE4}" type="presOf" srcId="{AD02B2BF-B828-9047-A8F1-F8CC902B0B0B}" destId="{CABB2CD8-EBD2-B245-BF12-BD566DD97769}" srcOrd="0" destOrd="0" presId="urn:microsoft.com/office/officeart/2005/8/layout/cycle6"/>
    <dgm:cxn modelId="{2A467A65-65C9-AB49-A579-64248392C751}" type="presOf" srcId="{DC395A78-9465-4C0D-9A4E-6EF5FF62EAAD}" destId="{DF81C5F0-A8D6-B544-9B73-E01F11527793}" srcOrd="0" destOrd="0" presId="urn:microsoft.com/office/officeart/2005/8/layout/cycle6"/>
    <dgm:cxn modelId="{3656F76B-09D0-AA43-BE20-C67A10E8B803}" srcId="{DC395A78-9465-4C0D-9A4E-6EF5FF62EAAD}" destId="{E613D139-A911-144A-AA13-230289561846}" srcOrd="2" destOrd="0" parTransId="{894F9AAA-3519-694F-83F2-D20CEC3A35EE}" sibTransId="{E7C23A31-7651-2248-9042-29CEA34BF95F}"/>
    <dgm:cxn modelId="{22B40386-1222-7847-9AE9-125B563A26FC}" type="presOf" srcId="{E613D139-A911-144A-AA13-230289561846}" destId="{0CEDBC49-CD9B-6F4E-A1AD-8C5A4DDF33CA}" srcOrd="0" destOrd="0" presId="urn:microsoft.com/office/officeart/2005/8/layout/cycle6"/>
    <dgm:cxn modelId="{6901748C-01C6-0E4E-B960-8F08F6128212}" srcId="{DC395A78-9465-4C0D-9A4E-6EF5FF62EAAD}" destId="{1719D5CF-2066-8C44-ABD2-9A35261932CB}" srcOrd="0" destOrd="0" parTransId="{4F77CFF3-43EC-7E43-8470-286750183249}" sibTransId="{AD02B2BF-B828-9047-A8F1-F8CC902B0B0B}"/>
    <dgm:cxn modelId="{0D5508B0-C917-EF44-90EB-0222153F1F2B}" srcId="{DC395A78-9465-4C0D-9A4E-6EF5FF62EAAD}" destId="{630E8CE7-3701-3845-958E-175B00AADFA8}" srcOrd="3" destOrd="0" parTransId="{01899A38-02FA-2147-9293-5363E065982C}" sibTransId="{6372122E-01FC-594E-8BBE-244B641D6257}"/>
    <dgm:cxn modelId="{C4783DB1-45EA-3140-B169-44DBFB39A1CF}" type="presOf" srcId="{E1873F4F-0921-4345-B2DF-4E63C4C3D22C}" destId="{5A0F007C-07F1-B741-9BAB-791348E282AB}" srcOrd="0" destOrd="0" presId="urn:microsoft.com/office/officeart/2005/8/layout/cycle6"/>
    <dgm:cxn modelId="{F4221DB5-FD78-E14E-AAFB-56F7EB5B2DD0}" type="presOf" srcId="{2ADE02EE-011E-4943-B292-72C055E68452}" destId="{FF9E40CC-41A5-694E-92F2-F8055B2D251B}" srcOrd="0" destOrd="0" presId="urn:microsoft.com/office/officeart/2005/8/layout/cycle6"/>
    <dgm:cxn modelId="{0A57F2D4-95D6-CD44-9CC7-D95E8C618720}" type="presOf" srcId="{E7C23A31-7651-2248-9042-29CEA34BF95F}" destId="{2405D84B-182F-024A-B971-338AE3441758}" srcOrd="0" destOrd="0" presId="urn:microsoft.com/office/officeart/2005/8/layout/cycle6"/>
    <dgm:cxn modelId="{7781E7E3-120D-AA41-8586-32DDF651441A}" type="presOf" srcId="{1719D5CF-2066-8C44-ABD2-9A35261932CB}" destId="{B814C2B1-8D31-E44A-AF77-B792337AB21A}" srcOrd="0" destOrd="0" presId="urn:microsoft.com/office/officeart/2005/8/layout/cycle6"/>
    <dgm:cxn modelId="{84A9D1BC-6A50-104B-A4C4-1EB3403793EC}" type="presParOf" srcId="{DF81C5F0-A8D6-B544-9B73-E01F11527793}" destId="{B814C2B1-8D31-E44A-AF77-B792337AB21A}" srcOrd="0" destOrd="0" presId="urn:microsoft.com/office/officeart/2005/8/layout/cycle6"/>
    <dgm:cxn modelId="{AAB2729A-3CA1-BF45-AAA8-BD4203BAE7EF}" type="presParOf" srcId="{DF81C5F0-A8D6-B544-9B73-E01F11527793}" destId="{F4127CBF-84DB-464E-BDD6-A83F85E28600}" srcOrd="1" destOrd="0" presId="urn:microsoft.com/office/officeart/2005/8/layout/cycle6"/>
    <dgm:cxn modelId="{438906C0-9EAA-FA4E-831C-D613DBD6567B}" type="presParOf" srcId="{DF81C5F0-A8D6-B544-9B73-E01F11527793}" destId="{CABB2CD8-EBD2-B245-BF12-BD566DD97769}" srcOrd="2" destOrd="0" presId="urn:microsoft.com/office/officeart/2005/8/layout/cycle6"/>
    <dgm:cxn modelId="{44411B4E-232D-8B47-B5BA-DCB4ABCD3FAC}" type="presParOf" srcId="{DF81C5F0-A8D6-B544-9B73-E01F11527793}" destId="{5A0F007C-07F1-B741-9BAB-791348E282AB}" srcOrd="3" destOrd="0" presId="urn:microsoft.com/office/officeart/2005/8/layout/cycle6"/>
    <dgm:cxn modelId="{34B293E9-5303-1349-B799-6D01CE1F7035}" type="presParOf" srcId="{DF81C5F0-A8D6-B544-9B73-E01F11527793}" destId="{7AEF38FD-8FCF-A043-9D9B-225A2EEDE578}" srcOrd="4" destOrd="0" presId="urn:microsoft.com/office/officeart/2005/8/layout/cycle6"/>
    <dgm:cxn modelId="{9D8D7043-CA01-6D4F-9CF1-D908AAFB1CD6}" type="presParOf" srcId="{DF81C5F0-A8D6-B544-9B73-E01F11527793}" destId="{FF9E40CC-41A5-694E-92F2-F8055B2D251B}" srcOrd="5" destOrd="0" presId="urn:microsoft.com/office/officeart/2005/8/layout/cycle6"/>
    <dgm:cxn modelId="{AC8076A9-B1AD-C146-AFC2-2D7ABBB10D03}" type="presParOf" srcId="{DF81C5F0-A8D6-B544-9B73-E01F11527793}" destId="{0CEDBC49-CD9B-6F4E-A1AD-8C5A4DDF33CA}" srcOrd="6" destOrd="0" presId="urn:microsoft.com/office/officeart/2005/8/layout/cycle6"/>
    <dgm:cxn modelId="{3FF474FC-6CD1-D340-9898-B066157432DA}" type="presParOf" srcId="{DF81C5F0-A8D6-B544-9B73-E01F11527793}" destId="{FA16AE64-D6E0-1F4D-A77F-4F6E3DBBE91C}" srcOrd="7" destOrd="0" presId="urn:microsoft.com/office/officeart/2005/8/layout/cycle6"/>
    <dgm:cxn modelId="{6A057A8D-275F-B540-9338-616870678F57}" type="presParOf" srcId="{DF81C5F0-A8D6-B544-9B73-E01F11527793}" destId="{2405D84B-182F-024A-B971-338AE3441758}" srcOrd="8" destOrd="0" presId="urn:microsoft.com/office/officeart/2005/8/layout/cycle6"/>
    <dgm:cxn modelId="{C831EC43-BCAA-E846-80D3-087459C58F4C}" type="presParOf" srcId="{DF81C5F0-A8D6-B544-9B73-E01F11527793}" destId="{9D50ABFB-3C74-FB4D-8803-A4FE3BB30BD3}" srcOrd="9" destOrd="0" presId="urn:microsoft.com/office/officeart/2005/8/layout/cycle6"/>
    <dgm:cxn modelId="{1E35B624-0873-A648-9E74-9D838531EE0A}" type="presParOf" srcId="{DF81C5F0-A8D6-B544-9B73-E01F11527793}" destId="{9BEC22C0-B01F-3240-BD75-C5AE3F4F79F1}" srcOrd="10" destOrd="0" presId="urn:microsoft.com/office/officeart/2005/8/layout/cycle6"/>
    <dgm:cxn modelId="{FA80B3F7-49A9-FF4B-9C7D-340766ABE1A6}" type="presParOf" srcId="{DF81C5F0-A8D6-B544-9B73-E01F11527793}" destId="{F1AF5A0F-2D4B-224C-BC53-BF5E53A1CFE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395A78-9465-4C0D-9A4E-6EF5FF62EAAD}" type="doc">
      <dgm:prSet loTypeId="urn:microsoft.com/office/officeart/2005/8/layout/cycle6" loCatId="list" qsTypeId="urn:microsoft.com/office/officeart/2005/8/quickstyle/simple1" qsCatId="simple" csTypeId="urn:microsoft.com/office/officeart/2005/8/colors/accent0_3" csCatId="mainScheme" phldr="1"/>
      <dgm:spPr/>
    </dgm:pt>
    <dgm:pt modelId="{E1873F4F-0921-4345-B2DF-4E63C4C3D22C}">
      <dgm:prSet phldrT="[Text]" custT="1"/>
      <dgm:spPr/>
      <dgm:t>
        <a:bodyPr/>
        <a:lstStyle/>
        <a:p>
          <a:r>
            <a:rPr lang="de-DE" sz="1600" dirty="0" err="1"/>
            <a:t>Comparism</a:t>
          </a:r>
          <a:r>
            <a:rPr lang="de-DE" sz="1600" dirty="0"/>
            <a:t> </a:t>
          </a:r>
          <a:r>
            <a:rPr lang="de-DE" sz="1600" dirty="0" err="1"/>
            <a:t>to</a:t>
          </a:r>
          <a:r>
            <a:rPr lang="de-DE" sz="1600" dirty="0"/>
            <a:t> </a:t>
          </a:r>
          <a:r>
            <a:rPr lang="de-DE" sz="1600" dirty="0" err="1"/>
            <a:t>previous</a:t>
          </a:r>
          <a:r>
            <a:rPr lang="de-DE" sz="1600" dirty="0"/>
            <a:t> </a:t>
          </a:r>
          <a:r>
            <a:rPr lang="de-DE" sz="1600" dirty="0" err="1"/>
            <a:t>Dice</a:t>
          </a:r>
          <a:r>
            <a:rPr lang="de-DE" sz="1600" dirty="0"/>
            <a:t> Score </a:t>
          </a:r>
          <a:r>
            <a:rPr lang="de-DE" sz="1600" dirty="0" err="1"/>
            <a:t>values</a:t>
          </a:r>
          <a:endParaRPr lang="de-DE" sz="1600" baseline="0" dirty="0"/>
        </a:p>
      </dgm:t>
    </dgm:pt>
    <dgm:pt modelId="{7B191821-FD83-4404-8548-9BBFB86DB333}" type="parTrans" cxnId="{54DEA921-DBF1-4748-9751-607926AFC3BE}">
      <dgm:prSet/>
      <dgm:spPr/>
      <dgm:t>
        <a:bodyPr/>
        <a:lstStyle/>
        <a:p>
          <a:endParaRPr lang="en-GB" sz="1600"/>
        </a:p>
      </dgm:t>
    </dgm:pt>
    <dgm:pt modelId="{2ADE02EE-011E-4943-B292-72C055E68452}" type="sibTrans" cxnId="{54DEA921-DBF1-4748-9751-607926AFC3BE}">
      <dgm:prSet/>
      <dgm:spPr/>
      <dgm:t>
        <a:bodyPr/>
        <a:lstStyle/>
        <a:p>
          <a:endParaRPr lang="en-GB" sz="1600"/>
        </a:p>
      </dgm:t>
    </dgm:pt>
    <dgm:pt modelId="{E613D139-A911-144A-AA13-230289561846}">
      <dgm:prSet phldrT="[Text]" custT="1"/>
      <dgm:spPr/>
      <dgm:t>
        <a:bodyPr/>
        <a:lstStyle/>
        <a:p>
          <a:r>
            <a:rPr lang="de-DE" sz="1600" dirty="0" err="1"/>
            <a:t>Algorithm</a:t>
          </a:r>
          <a:r>
            <a:rPr lang="de-DE" sz="1600" dirty="0"/>
            <a:t> </a:t>
          </a:r>
          <a:r>
            <a:rPr lang="de-DE" sz="1600" dirty="0" err="1"/>
            <a:t>optimisation</a:t>
          </a:r>
          <a:endParaRPr lang="de-DE" sz="1600" dirty="0"/>
        </a:p>
      </dgm:t>
    </dgm:pt>
    <dgm:pt modelId="{894F9AAA-3519-694F-83F2-D20CEC3A35EE}" type="parTrans" cxnId="{3656F76B-09D0-AA43-BE20-C67A10E8B803}">
      <dgm:prSet/>
      <dgm:spPr/>
      <dgm:t>
        <a:bodyPr/>
        <a:lstStyle/>
        <a:p>
          <a:endParaRPr lang="de-DE" sz="1600"/>
        </a:p>
      </dgm:t>
    </dgm:pt>
    <dgm:pt modelId="{E7C23A31-7651-2248-9042-29CEA34BF95F}" type="sibTrans" cxnId="{3656F76B-09D0-AA43-BE20-C67A10E8B803}">
      <dgm:prSet/>
      <dgm:spPr/>
      <dgm:t>
        <a:bodyPr/>
        <a:lstStyle/>
        <a:p>
          <a:endParaRPr lang="de-DE" sz="1600"/>
        </a:p>
      </dgm:t>
    </dgm:pt>
    <dgm:pt modelId="{630E8CE7-3701-3845-958E-175B00AADFA8}">
      <dgm:prSet phldrT="[Text]" custT="1"/>
      <dgm:spPr/>
      <dgm:t>
        <a:bodyPr/>
        <a:lstStyle/>
        <a:p>
          <a:r>
            <a:rPr lang="de-DE" sz="1600" dirty="0" err="1"/>
            <a:t>Identifying</a:t>
          </a:r>
          <a:r>
            <a:rPr lang="de-DE" sz="1600" dirty="0"/>
            <a:t> </a:t>
          </a:r>
          <a:r>
            <a:rPr lang="de-DE" sz="1600" dirty="0" err="1"/>
            <a:t>of</a:t>
          </a:r>
          <a:r>
            <a:rPr lang="de-DE" sz="1600" dirty="0"/>
            <a:t> TP, FP, FN </a:t>
          </a:r>
          <a:r>
            <a:rPr lang="de-DE" sz="1600" dirty="0" err="1"/>
            <a:t>assigned</a:t>
          </a:r>
          <a:r>
            <a:rPr lang="de-DE" sz="1600" dirty="0"/>
            <a:t> </a:t>
          </a:r>
          <a:r>
            <a:rPr lang="de-DE" sz="1600" dirty="0" err="1"/>
            <a:t>pixels</a:t>
          </a:r>
          <a:endParaRPr lang="de-DE" sz="1600" dirty="0"/>
        </a:p>
      </dgm:t>
    </dgm:pt>
    <dgm:pt modelId="{01899A38-02FA-2147-9293-5363E065982C}" type="parTrans" cxnId="{0D5508B0-C917-EF44-90EB-0222153F1F2B}">
      <dgm:prSet/>
      <dgm:spPr/>
      <dgm:t>
        <a:bodyPr/>
        <a:lstStyle/>
        <a:p>
          <a:endParaRPr lang="de-DE" sz="1600"/>
        </a:p>
      </dgm:t>
    </dgm:pt>
    <dgm:pt modelId="{6372122E-01FC-594E-8BBE-244B641D6257}" type="sibTrans" cxnId="{0D5508B0-C917-EF44-90EB-0222153F1F2B}">
      <dgm:prSet/>
      <dgm:spPr/>
      <dgm:t>
        <a:bodyPr/>
        <a:lstStyle/>
        <a:p>
          <a:endParaRPr lang="de-DE" sz="1600"/>
        </a:p>
      </dgm:t>
    </dgm:pt>
    <dgm:pt modelId="{1719D5CF-2066-8C44-ABD2-9A35261932CB}">
      <dgm:prSet phldrT="[Text]" custT="1"/>
      <dgm:spPr/>
      <dgm:t>
        <a:bodyPr/>
        <a:lstStyle/>
        <a:p>
          <a:r>
            <a:rPr lang="de-DE" sz="1600" dirty="0" err="1"/>
            <a:t>Determine</a:t>
          </a:r>
          <a:r>
            <a:rPr lang="de-DE" sz="1600" baseline="0" dirty="0"/>
            <a:t> </a:t>
          </a:r>
          <a:r>
            <a:rPr lang="de-DE" sz="1600" baseline="0" dirty="0" err="1"/>
            <a:t>Dice</a:t>
          </a:r>
          <a:r>
            <a:rPr lang="de-DE" sz="1600" baseline="0" dirty="0"/>
            <a:t> Score</a:t>
          </a:r>
          <a:endParaRPr lang="de-DE" sz="1600" dirty="0"/>
        </a:p>
      </dgm:t>
    </dgm:pt>
    <dgm:pt modelId="{4F77CFF3-43EC-7E43-8470-286750183249}" type="parTrans" cxnId="{6901748C-01C6-0E4E-B960-8F08F6128212}">
      <dgm:prSet/>
      <dgm:spPr/>
      <dgm:t>
        <a:bodyPr/>
        <a:lstStyle/>
        <a:p>
          <a:endParaRPr lang="de-DE" sz="1600"/>
        </a:p>
      </dgm:t>
    </dgm:pt>
    <dgm:pt modelId="{AD02B2BF-B828-9047-A8F1-F8CC902B0B0B}" type="sibTrans" cxnId="{6901748C-01C6-0E4E-B960-8F08F6128212}">
      <dgm:prSet/>
      <dgm:spPr/>
      <dgm:t>
        <a:bodyPr/>
        <a:lstStyle/>
        <a:p>
          <a:endParaRPr lang="de-DE" sz="1600"/>
        </a:p>
      </dgm:t>
    </dgm:pt>
    <dgm:pt modelId="{DF81C5F0-A8D6-B544-9B73-E01F11527793}" type="pres">
      <dgm:prSet presAssocID="{DC395A78-9465-4C0D-9A4E-6EF5FF62EAAD}" presName="cycle" presStyleCnt="0">
        <dgm:presLayoutVars>
          <dgm:dir/>
          <dgm:resizeHandles val="exact"/>
        </dgm:presLayoutVars>
      </dgm:prSet>
      <dgm:spPr/>
    </dgm:pt>
    <dgm:pt modelId="{B814C2B1-8D31-E44A-AF77-B792337AB21A}" type="pres">
      <dgm:prSet presAssocID="{1719D5CF-2066-8C44-ABD2-9A35261932CB}" presName="node" presStyleLbl="node1" presStyleIdx="0" presStyleCnt="4" custScaleX="109253" custScaleY="168081">
        <dgm:presLayoutVars>
          <dgm:bulletEnabled val="1"/>
        </dgm:presLayoutVars>
      </dgm:prSet>
      <dgm:spPr/>
    </dgm:pt>
    <dgm:pt modelId="{F4127CBF-84DB-464E-BDD6-A83F85E28600}" type="pres">
      <dgm:prSet presAssocID="{1719D5CF-2066-8C44-ABD2-9A35261932CB}" presName="spNode" presStyleCnt="0"/>
      <dgm:spPr/>
    </dgm:pt>
    <dgm:pt modelId="{CABB2CD8-EBD2-B245-BF12-BD566DD97769}" type="pres">
      <dgm:prSet presAssocID="{AD02B2BF-B828-9047-A8F1-F8CC902B0B0B}" presName="sibTrans" presStyleLbl="sibTrans1D1" presStyleIdx="0" presStyleCnt="4"/>
      <dgm:spPr/>
    </dgm:pt>
    <dgm:pt modelId="{5A0F007C-07F1-B741-9BAB-791348E282AB}" type="pres">
      <dgm:prSet presAssocID="{E1873F4F-0921-4345-B2DF-4E63C4C3D22C}" presName="node" presStyleLbl="node1" presStyleIdx="1" presStyleCnt="4" custScaleX="109253" custScaleY="168081">
        <dgm:presLayoutVars>
          <dgm:bulletEnabled val="1"/>
        </dgm:presLayoutVars>
      </dgm:prSet>
      <dgm:spPr/>
    </dgm:pt>
    <dgm:pt modelId="{7AEF38FD-8FCF-A043-9D9B-225A2EEDE578}" type="pres">
      <dgm:prSet presAssocID="{E1873F4F-0921-4345-B2DF-4E63C4C3D22C}" presName="spNode" presStyleCnt="0"/>
      <dgm:spPr/>
    </dgm:pt>
    <dgm:pt modelId="{FF9E40CC-41A5-694E-92F2-F8055B2D251B}" type="pres">
      <dgm:prSet presAssocID="{2ADE02EE-011E-4943-B292-72C055E68452}" presName="sibTrans" presStyleLbl="sibTrans1D1" presStyleIdx="1" presStyleCnt="4"/>
      <dgm:spPr/>
    </dgm:pt>
    <dgm:pt modelId="{0CEDBC49-CD9B-6F4E-A1AD-8C5A4DDF33CA}" type="pres">
      <dgm:prSet presAssocID="{E613D139-A911-144A-AA13-230289561846}" presName="node" presStyleLbl="node1" presStyleIdx="2" presStyleCnt="4" custScaleX="109253" custScaleY="168081">
        <dgm:presLayoutVars>
          <dgm:bulletEnabled val="1"/>
        </dgm:presLayoutVars>
      </dgm:prSet>
      <dgm:spPr/>
    </dgm:pt>
    <dgm:pt modelId="{FA16AE64-D6E0-1F4D-A77F-4F6E3DBBE91C}" type="pres">
      <dgm:prSet presAssocID="{E613D139-A911-144A-AA13-230289561846}" presName="spNode" presStyleCnt="0"/>
      <dgm:spPr/>
    </dgm:pt>
    <dgm:pt modelId="{2405D84B-182F-024A-B971-338AE3441758}" type="pres">
      <dgm:prSet presAssocID="{E7C23A31-7651-2248-9042-29CEA34BF95F}" presName="sibTrans" presStyleLbl="sibTrans1D1" presStyleIdx="2" presStyleCnt="4"/>
      <dgm:spPr/>
    </dgm:pt>
    <dgm:pt modelId="{9D50ABFB-3C74-FB4D-8803-A4FE3BB30BD3}" type="pres">
      <dgm:prSet presAssocID="{630E8CE7-3701-3845-958E-175B00AADFA8}" presName="node" presStyleLbl="node1" presStyleIdx="3" presStyleCnt="4" custScaleX="109253" custScaleY="168081" custRadScaleRad="100413" custRadScaleInc="-5222">
        <dgm:presLayoutVars>
          <dgm:bulletEnabled val="1"/>
        </dgm:presLayoutVars>
      </dgm:prSet>
      <dgm:spPr/>
    </dgm:pt>
    <dgm:pt modelId="{9BEC22C0-B01F-3240-BD75-C5AE3F4F79F1}" type="pres">
      <dgm:prSet presAssocID="{630E8CE7-3701-3845-958E-175B00AADFA8}" presName="spNode" presStyleCnt="0"/>
      <dgm:spPr/>
    </dgm:pt>
    <dgm:pt modelId="{F1AF5A0F-2D4B-224C-BC53-BF5E53A1CFE4}" type="pres">
      <dgm:prSet presAssocID="{6372122E-01FC-594E-8BBE-244B641D6257}" presName="sibTrans" presStyleLbl="sibTrans1D1" presStyleIdx="3" presStyleCnt="4"/>
      <dgm:spPr/>
    </dgm:pt>
  </dgm:ptLst>
  <dgm:cxnLst>
    <dgm:cxn modelId="{575AC215-7D09-6146-994F-59F3EF6FB829}" type="presOf" srcId="{630E8CE7-3701-3845-958E-175B00AADFA8}" destId="{9D50ABFB-3C74-FB4D-8803-A4FE3BB30BD3}" srcOrd="0" destOrd="0" presId="urn:microsoft.com/office/officeart/2005/8/layout/cycle6"/>
    <dgm:cxn modelId="{54DEA921-DBF1-4748-9751-607926AFC3BE}" srcId="{DC395A78-9465-4C0D-9A4E-6EF5FF62EAAD}" destId="{E1873F4F-0921-4345-B2DF-4E63C4C3D22C}" srcOrd="1" destOrd="0" parTransId="{7B191821-FD83-4404-8548-9BBFB86DB333}" sibTransId="{2ADE02EE-011E-4943-B292-72C055E68452}"/>
    <dgm:cxn modelId="{8AC36F23-F78F-3E4D-AA14-1E8A21367CFB}" type="presOf" srcId="{6372122E-01FC-594E-8BBE-244B641D6257}" destId="{F1AF5A0F-2D4B-224C-BC53-BF5E53A1CFE4}" srcOrd="0" destOrd="0" presId="urn:microsoft.com/office/officeart/2005/8/layout/cycle6"/>
    <dgm:cxn modelId="{01622548-17F8-394B-9D00-98B930AAFBE4}" type="presOf" srcId="{AD02B2BF-B828-9047-A8F1-F8CC902B0B0B}" destId="{CABB2CD8-EBD2-B245-BF12-BD566DD97769}" srcOrd="0" destOrd="0" presId="urn:microsoft.com/office/officeart/2005/8/layout/cycle6"/>
    <dgm:cxn modelId="{2A467A65-65C9-AB49-A579-64248392C751}" type="presOf" srcId="{DC395A78-9465-4C0D-9A4E-6EF5FF62EAAD}" destId="{DF81C5F0-A8D6-B544-9B73-E01F11527793}" srcOrd="0" destOrd="0" presId="urn:microsoft.com/office/officeart/2005/8/layout/cycle6"/>
    <dgm:cxn modelId="{3656F76B-09D0-AA43-BE20-C67A10E8B803}" srcId="{DC395A78-9465-4C0D-9A4E-6EF5FF62EAAD}" destId="{E613D139-A911-144A-AA13-230289561846}" srcOrd="2" destOrd="0" parTransId="{894F9AAA-3519-694F-83F2-D20CEC3A35EE}" sibTransId="{E7C23A31-7651-2248-9042-29CEA34BF95F}"/>
    <dgm:cxn modelId="{22B40386-1222-7847-9AE9-125B563A26FC}" type="presOf" srcId="{E613D139-A911-144A-AA13-230289561846}" destId="{0CEDBC49-CD9B-6F4E-A1AD-8C5A4DDF33CA}" srcOrd="0" destOrd="0" presId="urn:microsoft.com/office/officeart/2005/8/layout/cycle6"/>
    <dgm:cxn modelId="{6901748C-01C6-0E4E-B960-8F08F6128212}" srcId="{DC395A78-9465-4C0D-9A4E-6EF5FF62EAAD}" destId="{1719D5CF-2066-8C44-ABD2-9A35261932CB}" srcOrd="0" destOrd="0" parTransId="{4F77CFF3-43EC-7E43-8470-286750183249}" sibTransId="{AD02B2BF-B828-9047-A8F1-F8CC902B0B0B}"/>
    <dgm:cxn modelId="{0D5508B0-C917-EF44-90EB-0222153F1F2B}" srcId="{DC395A78-9465-4C0D-9A4E-6EF5FF62EAAD}" destId="{630E8CE7-3701-3845-958E-175B00AADFA8}" srcOrd="3" destOrd="0" parTransId="{01899A38-02FA-2147-9293-5363E065982C}" sibTransId="{6372122E-01FC-594E-8BBE-244B641D6257}"/>
    <dgm:cxn modelId="{C4783DB1-45EA-3140-B169-44DBFB39A1CF}" type="presOf" srcId="{E1873F4F-0921-4345-B2DF-4E63C4C3D22C}" destId="{5A0F007C-07F1-B741-9BAB-791348E282AB}" srcOrd="0" destOrd="0" presId="urn:microsoft.com/office/officeart/2005/8/layout/cycle6"/>
    <dgm:cxn modelId="{F4221DB5-FD78-E14E-AAFB-56F7EB5B2DD0}" type="presOf" srcId="{2ADE02EE-011E-4943-B292-72C055E68452}" destId="{FF9E40CC-41A5-694E-92F2-F8055B2D251B}" srcOrd="0" destOrd="0" presId="urn:microsoft.com/office/officeart/2005/8/layout/cycle6"/>
    <dgm:cxn modelId="{0A57F2D4-95D6-CD44-9CC7-D95E8C618720}" type="presOf" srcId="{E7C23A31-7651-2248-9042-29CEA34BF95F}" destId="{2405D84B-182F-024A-B971-338AE3441758}" srcOrd="0" destOrd="0" presId="urn:microsoft.com/office/officeart/2005/8/layout/cycle6"/>
    <dgm:cxn modelId="{7781E7E3-120D-AA41-8586-32DDF651441A}" type="presOf" srcId="{1719D5CF-2066-8C44-ABD2-9A35261932CB}" destId="{B814C2B1-8D31-E44A-AF77-B792337AB21A}" srcOrd="0" destOrd="0" presId="urn:microsoft.com/office/officeart/2005/8/layout/cycle6"/>
    <dgm:cxn modelId="{84A9D1BC-6A50-104B-A4C4-1EB3403793EC}" type="presParOf" srcId="{DF81C5F0-A8D6-B544-9B73-E01F11527793}" destId="{B814C2B1-8D31-E44A-AF77-B792337AB21A}" srcOrd="0" destOrd="0" presId="urn:microsoft.com/office/officeart/2005/8/layout/cycle6"/>
    <dgm:cxn modelId="{AAB2729A-3CA1-BF45-AAA8-BD4203BAE7EF}" type="presParOf" srcId="{DF81C5F0-A8D6-B544-9B73-E01F11527793}" destId="{F4127CBF-84DB-464E-BDD6-A83F85E28600}" srcOrd="1" destOrd="0" presId="urn:microsoft.com/office/officeart/2005/8/layout/cycle6"/>
    <dgm:cxn modelId="{438906C0-9EAA-FA4E-831C-D613DBD6567B}" type="presParOf" srcId="{DF81C5F0-A8D6-B544-9B73-E01F11527793}" destId="{CABB2CD8-EBD2-B245-BF12-BD566DD97769}" srcOrd="2" destOrd="0" presId="urn:microsoft.com/office/officeart/2005/8/layout/cycle6"/>
    <dgm:cxn modelId="{44411B4E-232D-8B47-B5BA-DCB4ABCD3FAC}" type="presParOf" srcId="{DF81C5F0-A8D6-B544-9B73-E01F11527793}" destId="{5A0F007C-07F1-B741-9BAB-791348E282AB}" srcOrd="3" destOrd="0" presId="urn:microsoft.com/office/officeart/2005/8/layout/cycle6"/>
    <dgm:cxn modelId="{34B293E9-5303-1349-B799-6D01CE1F7035}" type="presParOf" srcId="{DF81C5F0-A8D6-B544-9B73-E01F11527793}" destId="{7AEF38FD-8FCF-A043-9D9B-225A2EEDE578}" srcOrd="4" destOrd="0" presId="urn:microsoft.com/office/officeart/2005/8/layout/cycle6"/>
    <dgm:cxn modelId="{9D8D7043-CA01-6D4F-9CF1-D908AAFB1CD6}" type="presParOf" srcId="{DF81C5F0-A8D6-B544-9B73-E01F11527793}" destId="{FF9E40CC-41A5-694E-92F2-F8055B2D251B}" srcOrd="5" destOrd="0" presId="urn:microsoft.com/office/officeart/2005/8/layout/cycle6"/>
    <dgm:cxn modelId="{AC8076A9-B1AD-C146-AFC2-2D7ABBB10D03}" type="presParOf" srcId="{DF81C5F0-A8D6-B544-9B73-E01F11527793}" destId="{0CEDBC49-CD9B-6F4E-A1AD-8C5A4DDF33CA}" srcOrd="6" destOrd="0" presId="urn:microsoft.com/office/officeart/2005/8/layout/cycle6"/>
    <dgm:cxn modelId="{3FF474FC-6CD1-D340-9898-B066157432DA}" type="presParOf" srcId="{DF81C5F0-A8D6-B544-9B73-E01F11527793}" destId="{FA16AE64-D6E0-1F4D-A77F-4F6E3DBBE91C}" srcOrd="7" destOrd="0" presId="urn:microsoft.com/office/officeart/2005/8/layout/cycle6"/>
    <dgm:cxn modelId="{6A057A8D-275F-B540-9338-616870678F57}" type="presParOf" srcId="{DF81C5F0-A8D6-B544-9B73-E01F11527793}" destId="{2405D84B-182F-024A-B971-338AE3441758}" srcOrd="8" destOrd="0" presId="urn:microsoft.com/office/officeart/2005/8/layout/cycle6"/>
    <dgm:cxn modelId="{C831EC43-BCAA-E846-80D3-087459C58F4C}" type="presParOf" srcId="{DF81C5F0-A8D6-B544-9B73-E01F11527793}" destId="{9D50ABFB-3C74-FB4D-8803-A4FE3BB30BD3}" srcOrd="9" destOrd="0" presId="urn:microsoft.com/office/officeart/2005/8/layout/cycle6"/>
    <dgm:cxn modelId="{1E35B624-0873-A648-9E74-9D838531EE0A}" type="presParOf" srcId="{DF81C5F0-A8D6-B544-9B73-E01F11527793}" destId="{9BEC22C0-B01F-3240-BD75-C5AE3F4F79F1}" srcOrd="10" destOrd="0" presId="urn:microsoft.com/office/officeart/2005/8/layout/cycle6"/>
    <dgm:cxn modelId="{FA80B3F7-49A9-FF4B-9C7D-340766ABE1A6}" type="presParOf" srcId="{DF81C5F0-A8D6-B544-9B73-E01F11527793}" destId="{F1AF5A0F-2D4B-224C-BC53-BF5E53A1CFE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74B670-2E5E-4415-AD39-2AA8A23329F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586FD41-680D-487E-8390-A32D163C06DB}">
      <dgm:prSet phldrT="[Text]" custT="1"/>
      <dgm:spPr>
        <a:solidFill>
          <a:srgbClr val="A7ABC5"/>
        </a:solidFill>
      </dgm:spPr>
      <dgm:t>
        <a:bodyPr/>
        <a:lstStyle/>
        <a:p>
          <a:pPr algn="l">
            <a:buAutoNum type="alphaLcParenBoth"/>
          </a:pPr>
          <a:r>
            <a:rPr lang="de-DE" sz="2800" dirty="0" err="1">
              <a:solidFill>
                <a:schemeClr val="bg1"/>
              </a:solidFill>
            </a:rPr>
            <a:t>Cell</a:t>
          </a:r>
          <a:r>
            <a:rPr lang="de-DE" sz="2800" dirty="0">
              <a:solidFill>
                <a:schemeClr val="bg1"/>
              </a:solidFill>
            </a:rPr>
            <a:t> </a:t>
          </a:r>
          <a:r>
            <a:rPr lang="de-DE" sz="2800" dirty="0" err="1">
              <a:solidFill>
                <a:schemeClr val="bg1"/>
              </a:solidFill>
            </a:rPr>
            <a:t>counting</a:t>
          </a:r>
          <a:endParaRPr lang="de-DE" sz="2800" dirty="0">
            <a:solidFill>
              <a:schemeClr val="bg1"/>
            </a:solidFill>
          </a:endParaRPr>
        </a:p>
      </dgm:t>
    </dgm:pt>
    <dgm:pt modelId="{95A71088-0F13-4148-A5A0-799D0B4555F3}" type="parTrans" cxnId="{52FDCA01-79A5-40C3-AE92-8919D502CE22}">
      <dgm:prSet/>
      <dgm:spPr/>
      <dgm:t>
        <a:bodyPr/>
        <a:lstStyle/>
        <a:p>
          <a:endParaRPr lang="de-DE"/>
        </a:p>
      </dgm:t>
    </dgm:pt>
    <dgm:pt modelId="{F2931BE7-B044-4DD7-AEED-A6BEB5C7822A}" type="sibTrans" cxnId="{52FDCA01-79A5-40C3-AE92-8919D502CE22}">
      <dgm:prSet/>
      <dgm:spPr/>
      <dgm:t>
        <a:bodyPr/>
        <a:lstStyle/>
        <a:p>
          <a:endParaRPr lang="de-DE"/>
        </a:p>
      </dgm:t>
    </dgm:pt>
    <dgm:pt modelId="{F6BECBCA-6522-44BE-BFCE-A7F11FFC8EBD}">
      <dgm:prSet phldrT="[Text]" custT="1"/>
      <dgm:spPr>
        <a:solidFill>
          <a:srgbClr val="A7ABC5"/>
        </a:solidFill>
      </dgm:spPr>
      <dgm:t>
        <a:bodyPr/>
        <a:lstStyle/>
        <a:p>
          <a:pPr algn="l">
            <a:buNone/>
          </a:pPr>
          <a:r>
            <a:rPr lang="de-DE" sz="2800" dirty="0" err="1">
              <a:solidFill>
                <a:schemeClr val="bg1"/>
              </a:solidFill>
            </a:rPr>
            <a:t>Cell</a:t>
          </a:r>
          <a:r>
            <a:rPr lang="de-DE" sz="2800" dirty="0">
              <a:solidFill>
                <a:schemeClr val="bg1"/>
              </a:solidFill>
            </a:rPr>
            <a:t> </a:t>
          </a:r>
          <a:r>
            <a:rPr lang="de-DE" sz="2800" dirty="0" err="1">
              <a:solidFill>
                <a:schemeClr val="bg1"/>
              </a:solidFill>
            </a:rPr>
            <a:t>arrangement</a:t>
          </a:r>
          <a:endParaRPr lang="de-DE" sz="2800" dirty="0">
            <a:solidFill>
              <a:schemeClr val="bg1"/>
            </a:solidFill>
          </a:endParaRPr>
        </a:p>
      </dgm:t>
    </dgm:pt>
    <dgm:pt modelId="{DBEC3D82-0D53-4E5D-B914-E030D4E993F0}" type="parTrans" cxnId="{0A7E7528-071A-4332-B08C-0DC3A6AE145A}">
      <dgm:prSet/>
      <dgm:spPr/>
      <dgm:t>
        <a:bodyPr/>
        <a:lstStyle/>
        <a:p>
          <a:endParaRPr lang="de-DE"/>
        </a:p>
      </dgm:t>
    </dgm:pt>
    <dgm:pt modelId="{B0DC06CF-1F99-4136-AED4-5E1377F3F327}" type="sibTrans" cxnId="{0A7E7528-071A-4332-B08C-0DC3A6AE145A}">
      <dgm:prSet/>
      <dgm:spPr/>
      <dgm:t>
        <a:bodyPr/>
        <a:lstStyle/>
        <a:p>
          <a:endParaRPr lang="de-DE"/>
        </a:p>
      </dgm:t>
    </dgm:pt>
    <dgm:pt modelId="{534E02C2-48D9-5F49-BBAE-3C5803BDEFFB}">
      <dgm:prSet custT="1"/>
      <dgm:spPr>
        <a:solidFill>
          <a:srgbClr val="A7ABC5"/>
        </a:solidFill>
      </dgm:spPr>
      <dgm:t>
        <a:bodyPr/>
        <a:lstStyle/>
        <a:p>
          <a:pPr algn="l"/>
          <a:r>
            <a:rPr lang="de-DE" sz="2800" dirty="0"/>
            <a:t>Other </a:t>
          </a:r>
          <a:r>
            <a:rPr lang="de-DE" sz="2800" dirty="0" err="1"/>
            <a:t>evaluation</a:t>
          </a:r>
          <a:r>
            <a:rPr lang="de-DE" sz="2800" dirty="0"/>
            <a:t> </a:t>
          </a:r>
          <a:r>
            <a:rPr lang="de-DE" sz="2800" dirty="0" err="1"/>
            <a:t>methods</a:t>
          </a:r>
          <a:endParaRPr lang="de-DE" sz="2800" dirty="0"/>
        </a:p>
      </dgm:t>
    </dgm:pt>
    <dgm:pt modelId="{3A517047-B4B7-4F41-A9B4-0743ADFF654C}" type="parTrans" cxnId="{12341548-CB64-7B4A-9258-956F4F8B3959}">
      <dgm:prSet/>
      <dgm:spPr/>
      <dgm:t>
        <a:bodyPr/>
        <a:lstStyle/>
        <a:p>
          <a:endParaRPr lang="de-DE"/>
        </a:p>
      </dgm:t>
    </dgm:pt>
    <dgm:pt modelId="{5432FA4A-2902-724F-B6C5-7E55C0949CB4}" type="sibTrans" cxnId="{12341548-CB64-7B4A-9258-956F4F8B3959}">
      <dgm:prSet/>
      <dgm:spPr/>
      <dgm:t>
        <a:bodyPr/>
        <a:lstStyle/>
        <a:p>
          <a:endParaRPr lang="de-DE"/>
        </a:p>
      </dgm:t>
    </dgm:pt>
    <dgm:pt modelId="{477F6224-0CFD-4C91-8E51-9E3CB653BC9A}">
      <dgm:prSet phldrT="[Text]" custT="1"/>
      <dgm:spPr>
        <a:solidFill>
          <a:srgbClr val="A7ABC5"/>
        </a:solidFill>
      </dgm:spPr>
      <dgm:t>
        <a:bodyPr/>
        <a:lstStyle/>
        <a:p>
          <a:pPr algn="l">
            <a:buNone/>
          </a:pPr>
          <a:endParaRPr lang="de-DE" sz="2800" dirty="0">
            <a:solidFill>
              <a:schemeClr val="bg1"/>
            </a:solidFill>
          </a:endParaRPr>
        </a:p>
        <a:p>
          <a:pPr algn="l">
            <a:buNone/>
          </a:pPr>
          <a:r>
            <a:rPr lang="de-DE" sz="2800" dirty="0" err="1">
              <a:solidFill>
                <a:schemeClr val="bg1"/>
              </a:solidFill>
            </a:rPr>
            <a:t>Cell</a:t>
          </a:r>
          <a:r>
            <a:rPr lang="de-DE" sz="2800" dirty="0">
              <a:solidFill>
                <a:schemeClr val="bg1"/>
              </a:solidFill>
            </a:rPr>
            <a:t> Size</a:t>
          </a:r>
        </a:p>
        <a:p>
          <a:pPr algn="l">
            <a:buNone/>
          </a:pPr>
          <a:endParaRPr lang="de-DE" sz="2800" dirty="0">
            <a:solidFill>
              <a:schemeClr val="tx1"/>
            </a:solidFill>
          </a:endParaRPr>
        </a:p>
      </dgm:t>
    </dgm:pt>
    <dgm:pt modelId="{95F07028-E534-47BD-A4E1-D133FC308DB3}" type="sibTrans" cxnId="{D3FEC364-82B7-4899-B46A-F931225FD2EA}">
      <dgm:prSet/>
      <dgm:spPr/>
      <dgm:t>
        <a:bodyPr/>
        <a:lstStyle/>
        <a:p>
          <a:endParaRPr lang="de-DE"/>
        </a:p>
      </dgm:t>
    </dgm:pt>
    <dgm:pt modelId="{3F37E316-8CFC-49E2-8834-1C75830C7082}" type="parTrans" cxnId="{D3FEC364-82B7-4899-B46A-F931225FD2EA}">
      <dgm:prSet/>
      <dgm:spPr/>
      <dgm:t>
        <a:bodyPr/>
        <a:lstStyle/>
        <a:p>
          <a:endParaRPr lang="de-DE"/>
        </a:p>
      </dgm:t>
    </dgm:pt>
    <dgm:pt modelId="{6347E51D-348F-4FD9-9852-979DE4CC9755}" type="pres">
      <dgm:prSet presAssocID="{8674B670-2E5E-4415-AD39-2AA8A23329FD}" presName="linearFlow" presStyleCnt="0">
        <dgm:presLayoutVars>
          <dgm:dir/>
          <dgm:resizeHandles val="exact"/>
        </dgm:presLayoutVars>
      </dgm:prSet>
      <dgm:spPr/>
    </dgm:pt>
    <dgm:pt modelId="{821BAABE-59D6-4362-98EE-BCF71D4146FB}" type="pres">
      <dgm:prSet presAssocID="{E586FD41-680D-487E-8390-A32D163C06DB}" presName="composite" presStyleCnt="0"/>
      <dgm:spPr/>
    </dgm:pt>
    <dgm:pt modelId="{52F87FDB-E14A-490C-9364-D87D23B758F7}" type="pres">
      <dgm:prSet presAssocID="{E586FD41-680D-487E-8390-A32D163C06DB}" presName="imgShp" presStyleLbl="fgImgPlace1" presStyleIdx="0" presStyleCnt="4" custAng="2068031"/>
      <dgm:spPr>
        <a:solidFill>
          <a:srgbClr val="222A35"/>
        </a:solidFill>
        <a:ln>
          <a:solidFill>
            <a:schemeClr val="bg1"/>
          </a:solidFill>
        </a:ln>
      </dgm:spPr>
    </dgm:pt>
    <dgm:pt modelId="{58164EB9-38D2-44DA-BA23-C7AED9CEF07E}" type="pres">
      <dgm:prSet presAssocID="{E586FD41-680D-487E-8390-A32D163C06DB}" presName="txShp" presStyleLbl="node1" presStyleIdx="0" presStyleCnt="4">
        <dgm:presLayoutVars>
          <dgm:bulletEnabled val="1"/>
        </dgm:presLayoutVars>
      </dgm:prSet>
      <dgm:spPr/>
    </dgm:pt>
    <dgm:pt modelId="{2B03EA89-9182-4879-A40D-837B3AC5BA4B}" type="pres">
      <dgm:prSet presAssocID="{F2931BE7-B044-4DD7-AEED-A6BEB5C7822A}" presName="spacing" presStyleCnt="0"/>
      <dgm:spPr/>
    </dgm:pt>
    <dgm:pt modelId="{682FC99D-A4E4-40D2-92F2-52CDBD0AE693}" type="pres">
      <dgm:prSet presAssocID="{477F6224-0CFD-4C91-8E51-9E3CB653BC9A}" presName="composite" presStyleCnt="0"/>
      <dgm:spPr/>
    </dgm:pt>
    <dgm:pt modelId="{9B8E37E9-133B-4F7C-8EBA-D339EFEEC96B}" type="pres">
      <dgm:prSet presAssocID="{477F6224-0CFD-4C91-8E51-9E3CB653BC9A}" presName="imgShp" presStyleLbl="fgImgPlace1" presStyleIdx="1" presStyleCnt="4" custAng="18741527" custLinFactNeighborX="170" custLinFactNeighborY="-389"/>
      <dgm:spPr>
        <a:solidFill>
          <a:srgbClr val="222A35"/>
        </a:solidFill>
      </dgm:spPr>
    </dgm:pt>
    <dgm:pt modelId="{70CBFB38-EE20-4A2B-84B0-AA7EE5A34434}" type="pres">
      <dgm:prSet presAssocID="{477F6224-0CFD-4C91-8E51-9E3CB653BC9A}" presName="txShp" presStyleLbl="node1" presStyleIdx="1" presStyleCnt="4">
        <dgm:presLayoutVars>
          <dgm:bulletEnabled val="1"/>
        </dgm:presLayoutVars>
      </dgm:prSet>
      <dgm:spPr/>
    </dgm:pt>
    <dgm:pt modelId="{436BC328-FFF5-499D-AEA8-78E7A9D49FEC}" type="pres">
      <dgm:prSet presAssocID="{95F07028-E534-47BD-A4E1-D133FC308DB3}" presName="spacing" presStyleCnt="0"/>
      <dgm:spPr/>
    </dgm:pt>
    <dgm:pt modelId="{FF5B107C-8DC7-4DB2-B834-4382C13FCBEB}" type="pres">
      <dgm:prSet presAssocID="{F6BECBCA-6522-44BE-BFCE-A7F11FFC8EBD}" presName="composite" presStyleCnt="0"/>
      <dgm:spPr/>
    </dgm:pt>
    <dgm:pt modelId="{C38FBD0B-67A9-4A89-A04C-3CC4CFF871A9}" type="pres">
      <dgm:prSet presAssocID="{F6BECBCA-6522-44BE-BFCE-A7F11FFC8EBD}" presName="imgShp" presStyleLbl="fgImgPlace1" presStyleIdx="2" presStyleCnt="4" custLinFactNeighborY="-1350"/>
      <dgm:spPr>
        <a:solidFill>
          <a:srgbClr val="222A35"/>
        </a:solidFill>
      </dgm:spPr>
    </dgm:pt>
    <dgm:pt modelId="{48F3BFFD-6F30-497A-A9B8-A598710E7942}" type="pres">
      <dgm:prSet presAssocID="{F6BECBCA-6522-44BE-BFCE-A7F11FFC8EBD}" presName="txShp" presStyleLbl="node1" presStyleIdx="2" presStyleCnt="4">
        <dgm:presLayoutVars>
          <dgm:bulletEnabled val="1"/>
        </dgm:presLayoutVars>
      </dgm:prSet>
      <dgm:spPr/>
    </dgm:pt>
    <dgm:pt modelId="{8E984CC3-C34C-D44F-A474-6DF48988B0B8}" type="pres">
      <dgm:prSet presAssocID="{B0DC06CF-1F99-4136-AED4-5E1377F3F327}" presName="spacing" presStyleCnt="0"/>
      <dgm:spPr/>
    </dgm:pt>
    <dgm:pt modelId="{CA3A38C0-BC1D-274E-859A-F41B3A691D94}" type="pres">
      <dgm:prSet presAssocID="{534E02C2-48D9-5F49-BBAE-3C5803BDEFFB}" presName="composite" presStyleCnt="0"/>
      <dgm:spPr/>
    </dgm:pt>
    <dgm:pt modelId="{C3DA6CFF-E60D-2345-820E-43FA65AD859E}" type="pres">
      <dgm:prSet presAssocID="{534E02C2-48D9-5F49-BBAE-3C5803BDEFFB}" presName="imgShp" presStyleLbl="fgImgPlace1" presStyleIdx="3" presStyleCnt="4" custAng="7763223"/>
      <dgm:spPr>
        <a:solidFill>
          <a:srgbClr val="222A35"/>
        </a:solidFill>
      </dgm:spPr>
    </dgm:pt>
    <dgm:pt modelId="{532EF58F-206C-F04E-BA1B-B83B92F282FA}" type="pres">
      <dgm:prSet presAssocID="{534E02C2-48D9-5F49-BBAE-3C5803BDEFFB}" presName="txShp" presStyleLbl="node1" presStyleIdx="3" presStyleCnt="4">
        <dgm:presLayoutVars>
          <dgm:bulletEnabled val="1"/>
        </dgm:presLayoutVars>
      </dgm:prSet>
      <dgm:spPr/>
    </dgm:pt>
  </dgm:ptLst>
  <dgm:cxnLst>
    <dgm:cxn modelId="{52FDCA01-79A5-40C3-AE92-8919D502CE22}" srcId="{8674B670-2E5E-4415-AD39-2AA8A23329FD}" destId="{E586FD41-680D-487E-8390-A32D163C06DB}" srcOrd="0" destOrd="0" parTransId="{95A71088-0F13-4148-A5A0-799D0B4555F3}" sibTransId="{F2931BE7-B044-4DD7-AEED-A6BEB5C7822A}"/>
    <dgm:cxn modelId="{0A7E7528-071A-4332-B08C-0DC3A6AE145A}" srcId="{8674B670-2E5E-4415-AD39-2AA8A23329FD}" destId="{F6BECBCA-6522-44BE-BFCE-A7F11FFC8EBD}" srcOrd="2" destOrd="0" parTransId="{DBEC3D82-0D53-4E5D-B914-E030D4E993F0}" sibTransId="{B0DC06CF-1F99-4136-AED4-5E1377F3F327}"/>
    <dgm:cxn modelId="{12341548-CB64-7B4A-9258-956F4F8B3959}" srcId="{8674B670-2E5E-4415-AD39-2AA8A23329FD}" destId="{534E02C2-48D9-5F49-BBAE-3C5803BDEFFB}" srcOrd="3" destOrd="0" parTransId="{3A517047-B4B7-4F41-A9B4-0743ADFF654C}" sibTransId="{5432FA4A-2902-724F-B6C5-7E55C0949CB4}"/>
    <dgm:cxn modelId="{D3FEC364-82B7-4899-B46A-F931225FD2EA}" srcId="{8674B670-2E5E-4415-AD39-2AA8A23329FD}" destId="{477F6224-0CFD-4C91-8E51-9E3CB653BC9A}" srcOrd="1" destOrd="0" parTransId="{3F37E316-8CFC-49E2-8834-1C75830C7082}" sibTransId="{95F07028-E534-47BD-A4E1-D133FC308DB3}"/>
    <dgm:cxn modelId="{3FA1CE9B-141D-44C1-AD8D-ED96F0E27D7B}" type="presOf" srcId="{E586FD41-680D-487E-8390-A32D163C06DB}" destId="{58164EB9-38D2-44DA-BA23-C7AED9CEF07E}" srcOrd="0" destOrd="0" presId="urn:microsoft.com/office/officeart/2005/8/layout/vList3"/>
    <dgm:cxn modelId="{6CDFC2B6-D135-41C8-B665-648DED092AC7}" type="presOf" srcId="{F6BECBCA-6522-44BE-BFCE-A7F11FFC8EBD}" destId="{48F3BFFD-6F30-497A-A9B8-A598710E7942}" srcOrd="0" destOrd="0" presId="urn:microsoft.com/office/officeart/2005/8/layout/vList3"/>
    <dgm:cxn modelId="{09491BCB-1C3E-4255-A42E-7576945B3B49}" type="presOf" srcId="{477F6224-0CFD-4C91-8E51-9E3CB653BC9A}" destId="{70CBFB38-EE20-4A2B-84B0-AA7EE5A34434}" srcOrd="0" destOrd="0" presId="urn:microsoft.com/office/officeart/2005/8/layout/vList3"/>
    <dgm:cxn modelId="{977119CF-A7B2-4CF3-AADA-1F02FC9D67A1}" type="presOf" srcId="{8674B670-2E5E-4415-AD39-2AA8A23329FD}" destId="{6347E51D-348F-4FD9-9852-979DE4CC9755}" srcOrd="0" destOrd="0" presId="urn:microsoft.com/office/officeart/2005/8/layout/vList3"/>
    <dgm:cxn modelId="{77904EE3-AA40-2C4C-9CDC-3738FF2BC4C9}" type="presOf" srcId="{534E02C2-48D9-5F49-BBAE-3C5803BDEFFB}" destId="{532EF58F-206C-F04E-BA1B-B83B92F282FA}" srcOrd="0" destOrd="0" presId="urn:microsoft.com/office/officeart/2005/8/layout/vList3"/>
    <dgm:cxn modelId="{86DA3878-6BA5-4792-88B4-8AFDFF37F428}" type="presParOf" srcId="{6347E51D-348F-4FD9-9852-979DE4CC9755}" destId="{821BAABE-59D6-4362-98EE-BCF71D4146FB}" srcOrd="0" destOrd="0" presId="urn:microsoft.com/office/officeart/2005/8/layout/vList3"/>
    <dgm:cxn modelId="{39CBABF4-71AD-4FCF-8DE2-48436D3B536E}" type="presParOf" srcId="{821BAABE-59D6-4362-98EE-BCF71D4146FB}" destId="{52F87FDB-E14A-490C-9364-D87D23B758F7}" srcOrd="0" destOrd="0" presId="urn:microsoft.com/office/officeart/2005/8/layout/vList3"/>
    <dgm:cxn modelId="{69E96305-8496-48C4-AFB2-2CAC613667DE}" type="presParOf" srcId="{821BAABE-59D6-4362-98EE-BCF71D4146FB}" destId="{58164EB9-38D2-44DA-BA23-C7AED9CEF07E}" srcOrd="1" destOrd="0" presId="urn:microsoft.com/office/officeart/2005/8/layout/vList3"/>
    <dgm:cxn modelId="{04BC230B-2F77-4B75-AA13-3F9BB349AD3E}" type="presParOf" srcId="{6347E51D-348F-4FD9-9852-979DE4CC9755}" destId="{2B03EA89-9182-4879-A40D-837B3AC5BA4B}" srcOrd="1" destOrd="0" presId="urn:microsoft.com/office/officeart/2005/8/layout/vList3"/>
    <dgm:cxn modelId="{51452F6F-9D4E-4CC6-BD95-6B0ACBBC1A72}" type="presParOf" srcId="{6347E51D-348F-4FD9-9852-979DE4CC9755}" destId="{682FC99D-A4E4-40D2-92F2-52CDBD0AE693}" srcOrd="2" destOrd="0" presId="urn:microsoft.com/office/officeart/2005/8/layout/vList3"/>
    <dgm:cxn modelId="{E47D6A70-350E-42C1-A3DA-2D1941CFD460}" type="presParOf" srcId="{682FC99D-A4E4-40D2-92F2-52CDBD0AE693}" destId="{9B8E37E9-133B-4F7C-8EBA-D339EFEEC96B}" srcOrd="0" destOrd="0" presId="urn:microsoft.com/office/officeart/2005/8/layout/vList3"/>
    <dgm:cxn modelId="{596B20CB-5276-4B78-BDED-08E1F29466A9}" type="presParOf" srcId="{682FC99D-A4E4-40D2-92F2-52CDBD0AE693}" destId="{70CBFB38-EE20-4A2B-84B0-AA7EE5A34434}" srcOrd="1" destOrd="0" presId="urn:microsoft.com/office/officeart/2005/8/layout/vList3"/>
    <dgm:cxn modelId="{4749D21B-1E91-46AA-9EA1-201108A17887}" type="presParOf" srcId="{6347E51D-348F-4FD9-9852-979DE4CC9755}" destId="{436BC328-FFF5-499D-AEA8-78E7A9D49FEC}" srcOrd="3" destOrd="0" presId="urn:microsoft.com/office/officeart/2005/8/layout/vList3"/>
    <dgm:cxn modelId="{83DC8605-BB73-462F-B07E-1B7BFB36225B}" type="presParOf" srcId="{6347E51D-348F-4FD9-9852-979DE4CC9755}" destId="{FF5B107C-8DC7-4DB2-B834-4382C13FCBEB}" srcOrd="4" destOrd="0" presId="urn:microsoft.com/office/officeart/2005/8/layout/vList3"/>
    <dgm:cxn modelId="{7336F765-74FF-4A66-841D-60DC46D4CDD3}" type="presParOf" srcId="{FF5B107C-8DC7-4DB2-B834-4382C13FCBEB}" destId="{C38FBD0B-67A9-4A89-A04C-3CC4CFF871A9}" srcOrd="0" destOrd="0" presId="urn:microsoft.com/office/officeart/2005/8/layout/vList3"/>
    <dgm:cxn modelId="{6443D830-CE2C-4BB5-BC4B-07B04A502E1E}" type="presParOf" srcId="{FF5B107C-8DC7-4DB2-B834-4382C13FCBEB}" destId="{48F3BFFD-6F30-497A-A9B8-A598710E7942}" srcOrd="1" destOrd="0" presId="urn:microsoft.com/office/officeart/2005/8/layout/vList3"/>
    <dgm:cxn modelId="{92D3D965-9455-874E-A6E9-0AE9195DE5A8}" type="presParOf" srcId="{6347E51D-348F-4FD9-9852-979DE4CC9755}" destId="{8E984CC3-C34C-D44F-A474-6DF48988B0B8}" srcOrd="5" destOrd="0" presId="urn:microsoft.com/office/officeart/2005/8/layout/vList3"/>
    <dgm:cxn modelId="{49EE4298-2642-B044-BD59-E4086E7EC0FE}" type="presParOf" srcId="{6347E51D-348F-4FD9-9852-979DE4CC9755}" destId="{CA3A38C0-BC1D-274E-859A-F41B3A691D94}" srcOrd="6" destOrd="0" presId="urn:microsoft.com/office/officeart/2005/8/layout/vList3"/>
    <dgm:cxn modelId="{04CDA768-9153-034D-8DDE-B19BE4CC8163}" type="presParOf" srcId="{CA3A38C0-BC1D-274E-859A-F41B3A691D94}" destId="{C3DA6CFF-E60D-2345-820E-43FA65AD859E}" srcOrd="0" destOrd="0" presId="urn:microsoft.com/office/officeart/2005/8/layout/vList3"/>
    <dgm:cxn modelId="{326FF2F0-8EB7-3D48-B495-0DDA60D0CC8A}" type="presParOf" srcId="{CA3A38C0-BC1D-274E-859A-F41B3A691D94}" destId="{532EF58F-206C-F04E-BA1B-B83B92F282F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9DCEA5FC-4640-45AF-B712-7A4FD94AEF0D}">
      <dgm:prSet phldrT="[Text]" custT="1"/>
      <dgm:spPr/>
      <dgm:t>
        <a:bodyPr rtlCol="0"/>
        <a:lstStyle/>
        <a:p>
          <a:pPr>
            <a:defRPr b="1"/>
          </a:pPr>
          <a:r>
            <a:rPr lang="de-DE" sz="1800" noProof="0" dirty="0"/>
            <a:t>17.05</a:t>
          </a:r>
          <a:r>
            <a:rPr lang="de-DE" sz="1100" noProof="0" dirty="0"/>
            <a:t>.</a:t>
          </a:r>
        </a:p>
      </dgm:t>
    </dgm:pt>
    <dgm:pt modelId="{929A5FD9-0612-4B79-9B59-C3C36D34A069}" type="parTrans" cxnId="{DBD99269-D7F7-4B47-B17B-A5AE402751D9}">
      <dgm:prSet/>
      <dgm:spPr/>
      <dgm:t>
        <a:bodyPr rtlCol="0"/>
        <a:lstStyle/>
        <a:p>
          <a:pPr rtl="0"/>
          <a:endParaRPr lang="de-DE" noProof="0" dirty="0"/>
        </a:p>
      </dgm:t>
    </dgm:pt>
    <dgm:pt modelId="{0A99745B-BB5C-49B3-A782-8DB57641F6C9}" type="sibTrans" cxnId="{DBD99269-D7F7-4B47-B17B-A5AE402751D9}">
      <dgm:prSet/>
      <dgm:spPr/>
      <dgm:t>
        <a:bodyPr rtlCol="0"/>
        <a:lstStyle/>
        <a:p>
          <a:pPr rtl="0"/>
          <a:endParaRPr lang="de-DE" noProof="0" dirty="0"/>
        </a:p>
      </dgm:t>
    </dgm:pt>
    <dgm:pt modelId="{831701CF-77C7-46C0-A913-8CC39517BAB8}">
      <dgm:prSet phldrT="[Text]"/>
      <dgm:spPr/>
      <dgm:t>
        <a:bodyPr rtlCol="0"/>
        <a:lstStyle/>
        <a:p>
          <a:r>
            <a:rPr lang="de-DE" b="1" noProof="0" dirty="0"/>
            <a:t>Project </a:t>
          </a:r>
          <a:r>
            <a:rPr lang="de-DE" b="1" noProof="0" dirty="0" err="1"/>
            <a:t>Proposal</a:t>
          </a:r>
          <a:endParaRPr lang="de-DE" b="1" noProof="0" dirty="0"/>
        </a:p>
      </dgm:t>
    </dgm:pt>
    <dgm:pt modelId="{13FBC60D-3EA6-4496-BA97-C1AE8C7F8961}" type="parTrans" cxnId="{39A11E5C-7A57-4117-A6DF-36000C29509C}">
      <dgm:prSet/>
      <dgm:spPr/>
      <dgm:t>
        <a:bodyPr rtlCol="0"/>
        <a:lstStyle/>
        <a:p>
          <a:pPr rtl="0"/>
          <a:endParaRPr lang="de-DE" noProof="0" dirty="0"/>
        </a:p>
      </dgm:t>
    </dgm:pt>
    <dgm:pt modelId="{75156CDF-E17B-4DAD-AE37-EA44D7F37090}" type="sibTrans" cxnId="{39A11E5C-7A57-4117-A6DF-36000C29509C}">
      <dgm:prSet/>
      <dgm:spPr/>
      <dgm:t>
        <a:bodyPr rtlCol="0"/>
        <a:lstStyle/>
        <a:p>
          <a:pPr rtl="0"/>
          <a:endParaRPr lang="de-DE" noProof="0" dirty="0"/>
        </a:p>
      </dgm:t>
    </dgm:pt>
    <dgm:pt modelId="{096A9AF0-0DAE-4EB3-B448-4501DA034F4A}">
      <dgm:prSet phldrT="[Text]" custT="1"/>
      <dgm:spPr/>
      <dgm:t>
        <a:bodyPr rtlCol="0"/>
        <a:lstStyle/>
        <a:p>
          <a:pPr>
            <a:defRPr b="1"/>
          </a:pPr>
          <a:r>
            <a:rPr lang="de-DE" sz="1800" b="1" noProof="0" dirty="0"/>
            <a:t>26.05</a:t>
          </a:r>
          <a:r>
            <a:rPr lang="de-DE" sz="1600" b="1" noProof="0" dirty="0"/>
            <a:t>.</a:t>
          </a:r>
          <a:endParaRPr lang="de-DE" sz="1100" noProof="0" dirty="0"/>
        </a:p>
      </dgm:t>
    </dgm:pt>
    <dgm:pt modelId="{8CE6ABD6-768E-42C8-9029-C3B5F278B21C}" type="parTrans" cxnId="{CA0753BD-DB60-4D68-8486-5B376B839B26}">
      <dgm:prSet/>
      <dgm:spPr/>
      <dgm:t>
        <a:bodyPr rtlCol="0"/>
        <a:lstStyle/>
        <a:p>
          <a:pPr rtl="0"/>
          <a:endParaRPr lang="de-DE" noProof="0" dirty="0"/>
        </a:p>
      </dgm:t>
    </dgm:pt>
    <dgm:pt modelId="{6B0D7DA9-E6ED-4137-9716-F48BF62327A8}" type="sibTrans" cxnId="{CA0753BD-DB60-4D68-8486-5B376B839B26}">
      <dgm:prSet/>
      <dgm:spPr/>
      <dgm:t>
        <a:bodyPr rtlCol="0"/>
        <a:lstStyle/>
        <a:p>
          <a:pPr rtl="0"/>
          <a:endParaRPr lang="de-DE" noProof="0" dirty="0"/>
        </a:p>
      </dgm:t>
    </dgm:pt>
    <dgm:pt modelId="{CA6B1BA0-B2FC-48AD-8EDA-F4AAA4AF2782}">
      <dgm:prSet custT="1"/>
      <dgm:spPr/>
      <dgm:t>
        <a:bodyPr rtlCol="0"/>
        <a:lstStyle/>
        <a:p>
          <a:pPr>
            <a:defRPr b="1"/>
          </a:pPr>
          <a:r>
            <a:rPr lang="de-DE" sz="1800" noProof="0" dirty="0"/>
            <a:t>09.05</a:t>
          </a:r>
        </a:p>
      </dgm:t>
    </dgm:pt>
    <dgm:pt modelId="{D7D3AA07-BCB9-4212-A556-E90870FB1413}" type="parTrans" cxnId="{CD6B6EE8-3813-4EF1-BFEC-C005A3326D63}">
      <dgm:prSet/>
      <dgm:spPr/>
      <dgm:t>
        <a:bodyPr rtlCol="0"/>
        <a:lstStyle/>
        <a:p>
          <a:pPr rtl="0"/>
          <a:endParaRPr lang="de-DE" noProof="0" dirty="0"/>
        </a:p>
      </dgm:t>
    </dgm:pt>
    <dgm:pt modelId="{39FB540D-D808-4040-9A37-0AC474C0212F}" type="sibTrans" cxnId="{CD6B6EE8-3813-4EF1-BFEC-C005A3326D63}">
      <dgm:prSet/>
      <dgm:spPr/>
      <dgm:t>
        <a:bodyPr rtlCol="0"/>
        <a:lstStyle/>
        <a:p>
          <a:pPr rtl="0"/>
          <a:endParaRPr lang="de-DE" noProof="0" dirty="0"/>
        </a:p>
      </dgm:t>
    </dgm:pt>
    <dgm:pt modelId="{92921081-529B-4D1C-83A4-C416BB4C5224}">
      <dgm:prSet/>
      <dgm:spPr/>
      <dgm:t>
        <a:bodyPr rtlCol="0"/>
        <a:lstStyle/>
        <a:p>
          <a:r>
            <a:rPr lang="de-DE" noProof="0" dirty="0"/>
            <a:t>Implementation </a:t>
          </a:r>
          <a:r>
            <a:rPr lang="de-DE" noProof="0" dirty="0" err="1"/>
            <a:t>of</a:t>
          </a:r>
          <a:r>
            <a:rPr lang="de-DE" noProof="0" dirty="0"/>
            <a:t> Otsu </a:t>
          </a:r>
          <a:r>
            <a:rPr lang="de-DE" noProof="0" dirty="0" err="1"/>
            <a:t>thresholding</a:t>
          </a:r>
          <a:r>
            <a:rPr lang="de-DE" noProof="0" dirty="0"/>
            <a:t> </a:t>
          </a:r>
          <a:r>
            <a:rPr lang="de-DE" noProof="0" dirty="0" err="1"/>
            <a:t>and</a:t>
          </a:r>
          <a:r>
            <a:rPr lang="de-DE" noProof="0" dirty="0"/>
            <a:t> </a:t>
          </a:r>
          <a:r>
            <a:rPr lang="de-DE" noProof="0" dirty="0" err="1"/>
            <a:t>dice</a:t>
          </a:r>
          <a:r>
            <a:rPr lang="de-DE" noProof="0" dirty="0"/>
            <a:t> score</a:t>
          </a:r>
        </a:p>
      </dgm:t>
    </dgm:pt>
    <dgm:pt modelId="{5AD2C2F8-A1D7-469B-93D8-B578BEFE51F8}" type="parTrans" cxnId="{B05C4C7C-FEB8-4825-98A0-C38D3021918A}">
      <dgm:prSet/>
      <dgm:spPr/>
      <dgm:t>
        <a:bodyPr rtlCol="0"/>
        <a:lstStyle/>
        <a:p>
          <a:pPr rtl="0"/>
          <a:endParaRPr lang="de-DE" noProof="0" dirty="0"/>
        </a:p>
      </dgm:t>
    </dgm:pt>
    <dgm:pt modelId="{ECC13403-1F53-4ED4-AE4F-334EEC7C8710}" type="sibTrans" cxnId="{B05C4C7C-FEB8-4825-98A0-C38D3021918A}">
      <dgm:prSet/>
      <dgm:spPr/>
      <dgm:t>
        <a:bodyPr rtlCol="0"/>
        <a:lstStyle/>
        <a:p>
          <a:pPr rtl="0"/>
          <a:endParaRPr lang="de-DE" noProof="0" dirty="0"/>
        </a:p>
      </dgm:t>
    </dgm:pt>
    <dgm:pt modelId="{3CB04A44-4013-4CA7-90FD-29AFC3C15E37}">
      <dgm:prSet/>
      <dgm:spPr/>
      <dgm:t>
        <a:bodyPr rtlCol="0"/>
        <a:lstStyle/>
        <a:p>
          <a:r>
            <a:rPr lang="de-DE" noProof="0" dirty="0" err="1"/>
            <a:t>Application</a:t>
          </a:r>
          <a:r>
            <a:rPr lang="de-DE" noProof="0" dirty="0"/>
            <a:t> </a:t>
          </a:r>
          <a:r>
            <a:rPr lang="de-DE" noProof="0" dirty="0" err="1"/>
            <a:t>of</a:t>
          </a:r>
          <a:r>
            <a:rPr lang="de-DE" noProof="0" dirty="0"/>
            <a:t> </a:t>
          </a:r>
          <a:r>
            <a:rPr lang="de-DE" noProof="0" dirty="0" err="1"/>
            <a:t>preprocessing</a:t>
          </a:r>
          <a:r>
            <a:rPr lang="de-DE" noProof="0" dirty="0"/>
            <a:t> </a:t>
          </a:r>
          <a:r>
            <a:rPr lang="de-DE" noProof="0" dirty="0" err="1"/>
            <a:t>methods</a:t>
          </a:r>
          <a:r>
            <a:rPr lang="de-DE" noProof="0" dirty="0"/>
            <a:t> </a:t>
          </a:r>
          <a:r>
            <a:rPr lang="de-DE" noProof="0" dirty="0" err="1"/>
            <a:t>to</a:t>
          </a:r>
          <a:r>
            <a:rPr lang="de-DE" noProof="0" dirty="0"/>
            <a:t> </a:t>
          </a:r>
          <a:r>
            <a:rPr lang="de-DE" noProof="0" dirty="0" err="1"/>
            <a:t>each</a:t>
          </a:r>
          <a:r>
            <a:rPr lang="de-DE" noProof="0" dirty="0"/>
            <a:t> </a:t>
          </a:r>
          <a:r>
            <a:rPr lang="de-DE" noProof="0" dirty="0" err="1"/>
            <a:t>dataset</a:t>
          </a:r>
          <a:endParaRPr lang="de-DE" noProof="0" dirty="0"/>
        </a:p>
      </dgm:t>
    </dgm:pt>
    <dgm:pt modelId="{ECEE936A-E3CC-4209-BECC-1CD0C85A2B72}" type="parTrans" cxnId="{24A8F052-3377-4BA4-8C62-CCF5039C85D7}">
      <dgm:prSet/>
      <dgm:spPr/>
      <dgm:t>
        <a:bodyPr rtlCol="0"/>
        <a:lstStyle/>
        <a:p>
          <a:pPr rtl="0"/>
          <a:endParaRPr lang="de-DE" noProof="0" dirty="0"/>
        </a:p>
      </dgm:t>
    </dgm:pt>
    <dgm:pt modelId="{D7A8F7A0-47A3-4464-B3B7-E0806DF46627}" type="sibTrans" cxnId="{24A8F052-3377-4BA4-8C62-CCF5039C85D7}">
      <dgm:prSet/>
      <dgm:spPr/>
      <dgm:t>
        <a:bodyPr rtlCol="0"/>
        <a:lstStyle/>
        <a:p>
          <a:pPr rtl="0"/>
          <a:endParaRPr lang="de-DE" noProof="0" dirty="0"/>
        </a:p>
      </dgm:t>
    </dgm:pt>
    <dgm:pt modelId="{212ADAAB-D5CB-4BBC-8DAF-7340FD334994}">
      <dgm:prSet custT="1"/>
      <dgm:spPr/>
      <dgm:t>
        <a:bodyPr rtlCol="0"/>
        <a:lstStyle/>
        <a:p>
          <a:pPr>
            <a:defRPr b="1"/>
          </a:pPr>
          <a:r>
            <a:rPr lang="de-DE" sz="1800" noProof="0" dirty="0"/>
            <a:t>16.06.</a:t>
          </a:r>
        </a:p>
      </dgm:t>
    </dgm:pt>
    <dgm:pt modelId="{45F6D312-A686-491E-95E3-EFB9640CC472}" type="parTrans" cxnId="{C8C7266C-2A0C-476A-85B3-F12BE2521F4C}">
      <dgm:prSet/>
      <dgm:spPr/>
      <dgm:t>
        <a:bodyPr rtlCol="0"/>
        <a:lstStyle/>
        <a:p>
          <a:pPr rtl="0"/>
          <a:endParaRPr lang="de-DE" noProof="0" dirty="0"/>
        </a:p>
      </dgm:t>
    </dgm:pt>
    <dgm:pt modelId="{AB2787E4-2A8B-428D-A4AE-2B14DCFFC4E7}" type="sibTrans" cxnId="{C8C7266C-2A0C-476A-85B3-F12BE2521F4C}">
      <dgm:prSet/>
      <dgm:spPr/>
      <dgm:t>
        <a:bodyPr rtlCol="0"/>
        <a:lstStyle/>
        <a:p>
          <a:pPr rtl="0"/>
          <a:endParaRPr lang="de-DE" noProof="0" dirty="0"/>
        </a:p>
      </dgm:t>
    </dgm:pt>
    <dgm:pt modelId="{2AEE5C11-34AE-4EB7-8907-9BED418EA471}">
      <dgm:prSet/>
      <dgm:spPr/>
      <dgm:t>
        <a:bodyPr rtlCol="0"/>
        <a:lstStyle/>
        <a:p>
          <a:r>
            <a:rPr lang="de-DE" noProof="0" dirty="0" err="1"/>
            <a:t>Application</a:t>
          </a:r>
          <a:r>
            <a:rPr lang="de-DE" noProof="0" dirty="0"/>
            <a:t> </a:t>
          </a:r>
          <a:r>
            <a:rPr lang="de-DE" noProof="0" dirty="0" err="1"/>
            <a:t>of</a:t>
          </a:r>
          <a:r>
            <a:rPr lang="de-DE" noProof="0" dirty="0"/>
            <a:t> </a:t>
          </a:r>
          <a:r>
            <a:rPr lang="de-DE" noProof="0" dirty="0" err="1"/>
            <a:t>local</a:t>
          </a:r>
          <a:r>
            <a:rPr lang="de-DE" noProof="0" dirty="0"/>
            <a:t> </a:t>
          </a:r>
          <a:r>
            <a:rPr lang="de-DE" noProof="0" dirty="0" err="1"/>
            <a:t>thresholding</a:t>
          </a:r>
          <a:r>
            <a:rPr lang="de-DE" noProof="0" dirty="0"/>
            <a:t>  </a:t>
          </a:r>
          <a:r>
            <a:rPr lang="de-DE" noProof="0" dirty="0" err="1"/>
            <a:t>to</a:t>
          </a:r>
          <a:r>
            <a:rPr lang="de-DE" noProof="0" dirty="0"/>
            <a:t> </a:t>
          </a:r>
          <a:r>
            <a:rPr lang="de-DE" noProof="0" dirty="0" err="1"/>
            <a:t>each</a:t>
          </a:r>
          <a:r>
            <a:rPr lang="de-DE" noProof="0" dirty="0"/>
            <a:t> </a:t>
          </a:r>
          <a:r>
            <a:rPr lang="de-DE" noProof="0" dirty="0" err="1"/>
            <a:t>dataset</a:t>
          </a:r>
          <a:r>
            <a:rPr lang="de-DE" noProof="0" dirty="0"/>
            <a:t> </a:t>
          </a:r>
        </a:p>
        <a:p>
          <a:r>
            <a:rPr lang="de-DE" noProof="0" dirty="0"/>
            <a:t>(optional: </a:t>
          </a:r>
          <a:r>
            <a:rPr lang="de-DE" noProof="0" dirty="0" err="1"/>
            <a:t>multi</a:t>
          </a:r>
          <a:r>
            <a:rPr lang="de-DE" noProof="0" dirty="0"/>
            <a:t> </a:t>
          </a:r>
          <a:r>
            <a:rPr lang="de-DE" noProof="0" dirty="0" err="1"/>
            <a:t>thresholding</a:t>
          </a:r>
          <a:r>
            <a:rPr lang="de-DE" noProof="0" dirty="0"/>
            <a:t>)</a:t>
          </a:r>
        </a:p>
      </dgm:t>
    </dgm:pt>
    <dgm:pt modelId="{2E14AD1F-C7EA-45AE-ADC0-0EE92A6516CB}" type="parTrans" cxnId="{DD687B5C-28C8-4088-99B8-D375C5FDAE4A}">
      <dgm:prSet/>
      <dgm:spPr/>
      <dgm:t>
        <a:bodyPr rtlCol="0"/>
        <a:lstStyle/>
        <a:p>
          <a:pPr rtl="0"/>
          <a:endParaRPr lang="de-DE" noProof="0" dirty="0"/>
        </a:p>
      </dgm:t>
    </dgm:pt>
    <dgm:pt modelId="{F36FDDA0-6B91-47CB-8114-B6F076E55FC8}" type="sibTrans" cxnId="{DD687B5C-28C8-4088-99B8-D375C5FDAE4A}">
      <dgm:prSet/>
      <dgm:spPr/>
      <dgm:t>
        <a:bodyPr rtlCol="0"/>
        <a:lstStyle/>
        <a:p>
          <a:pPr rtl="0"/>
          <a:endParaRPr lang="de-DE" noProof="0" dirty="0"/>
        </a:p>
      </dgm:t>
    </dgm:pt>
    <dgm:pt modelId="{A2560FD2-F12F-4A06-A96F-B86674952111}">
      <dgm:prSet custT="1"/>
      <dgm:spPr/>
      <dgm:t>
        <a:bodyPr rtlCol="0"/>
        <a:lstStyle/>
        <a:p>
          <a:pPr>
            <a:defRPr b="1"/>
          </a:pPr>
          <a:r>
            <a:rPr lang="de-DE" sz="1800" b="1" i="0" noProof="0" dirty="0"/>
            <a:t>30.06.</a:t>
          </a:r>
        </a:p>
      </dgm:t>
    </dgm:pt>
    <dgm:pt modelId="{96173659-138A-4A00-AE0B-9063EA9393A6}" type="parTrans" cxnId="{F9D8B584-9399-4A2B-8ADC-F71293A4822C}">
      <dgm:prSet/>
      <dgm:spPr/>
      <dgm:t>
        <a:bodyPr rtlCol="0"/>
        <a:lstStyle/>
        <a:p>
          <a:pPr rtl="0"/>
          <a:endParaRPr lang="de-DE" noProof="0" dirty="0"/>
        </a:p>
      </dgm:t>
    </dgm:pt>
    <dgm:pt modelId="{D3C3BC3F-2256-4FBC-AFA5-0D035E3EACD7}" type="sibTrans" cxnId="{F9D8B584-9399-4A2B-8ADC-F71293A4822C}">
      <dgm:prSet/>
      <dgm:spPr/>
      <dgm:t>
        <a:bodyPr rtlCol="0"/>
        <a:lstStyle/>
        <a:p>
          <a:pPr rtl="0"/>
          <a:endParaRPr lang="de-DE" noProof="0" dirty="0"/>
        </a:p>
      </dgm:t>
    </dgm:pt>
    <dgm:pt modelId="{683CC5F6-E9B5-49F2-909E-A68D38896308}">
      <dgm:prSet custT="1"/>
      <dgm:spPr/>
      <dgm:t>
        <a:bodyPr rtlCol="0"/>
        <a:lstStyle/>
        <a:p>
          <a:pPr>
            <a:defRPr b="1"/>
          </a:pPr>
          <a:r>
            <a:rPr lang="de-DE" sz="1800" b="1" i="0" noProof="0" dirty="0"/>
            <a:t>02.06.</a:t>
          </a:r>
        </a:p>
      </dgm:t>
    </dgm:pt>
    <dgm:pt modelId="{4C61DDEE-8BBF-4CBF-B066-7E60B6DF0A11}" type="sibTrans" cxnId="{59786CF9-070F-4821-A4E9-D33DB930D8D2}">
      <dgm:prSet/>
      <dgm:spPr/>
      <dgm:t>
        <a:bodyPr rtlCol="0"/>
        <a:lstStyle/>
        <a:p>
          <a:pPr rtl="0"/>
          <a:endParaRPr lang="de-DE" noProof="0" dirty="0"/>
        </a:p>
      </dgm:t>
    </dgm:pt>
    <dgm:pt modelId="{15BFC747-B881-4328-BFBE-9BC128388CC6}" type="parTrans" cxnId="{59786CF9-070F-4821-A4E9-D33DB930D8D2}">
      <dgm:prSet/>
      <dgm:spPr/>
      <dgm:t>
        <a:bodyPr rtlCol="0"/>
        <a:lstStyle/>
        <a:p>
          <a:pPr rtl="0"/>
          <a:endParaRPr lang="de-DE" noProof="0" dirty="0"/>
        </a:p>
      </dgm:t>
    </dgm:pt>
    <dgm:pt modelId="{4EA069F3-397F-40D5-94A6-32C3E355C277}">
      <dgm:prSet/>
      <dgm:spPr/>
      <dgm:t>
        <a:bodyPr rtlCol="0" anchor="t"/>
        <a:lstStyle/>
        <a:p>
          <a:r>
            <a:rPr lang="de-DE" b="0" i="0" noProof="0" dirty="0" err="1"/>
            <a:t>Application</a:t>
          </a:r>
          <a:r>
            <a:rPr lang="de-DE" b="0" i="0" noProof="0" dirty="0"/>
            <a:t> </a:t>
          </a:r>
          <a:r>
            <a:rPr lang="de-DE" b="0" i="0" noProof="0" dirty="0" err="1"/>
            <a:t>of</a:t>
          </a:r>
          <a:r>
            <a:rPr lang="de-DE" b="0" i="0" noProof="0" dirty="0"/>
            <a:t> Otsu </a:t>
          </a:r>
          <a:r>
            <a:rPr lang="de-DE" b="0" i="0" noProof="0" dirty="0" err="1"/>
            <a:t>thresholding</a:t>
          </a:r>
          <a:r>
            <a:rPr lang="de-DE" b="0" i="0" noProof="0" dirty="0"/>
            <a:t> </a:t>
          </a:r>
          <a:r>
            <a:rPr lang="de-DE" b="0" i="0" noProof="0" dirty="0" err="1"/>
            <a:t>and</a:t>
          </a:r>
          <a:r>
            <a:rPr lang="de-DE" b="0" i="0" noProof="0" dirty="0"/>
            <a:t> DSC </a:t>
          </a:r>
          <a:r>
            <a:rPr lang="de-DE" b="0" i="0" noProof="0" dirty="0" err="1"/>
            <a:t>to</a:t>
          </a:r>
          <a:r>
            <a:rPr lang="de-DE" b="0" i="0" noProof="0" dirty="0"/>
            <a:t> </a:t>
          </a:r>
          <a:r>
            <a:rPr lang="de-DE" b="0" i="0" noProof="0" dirty="0" err="1"/>
            <a:t>each</a:t>
          </a:r>
          <a:r>
            <a:rPr lang="de-DE" b="0" i="0" noProof="0" dirty="0"/>
            <a:t> </a:t>
          </a:r>
          <a:r>
            <a:rPr lang="de-DE" b="0" i="0" noProof="0" dirty="0" err="1"/>
            <a:t>dataset</a:t>
          </a:r>
          <a:r>
            <a:rPr lang="de-DE" b="0" i="0" noProof="0" dirty="0"/>
            <a:t> </a:t>
          </a:r>
          <a:r>
            <a:rPr lang="de-DE" b="0" i="0" noProof="0" dirty="0" err="1"/>
            <a:t>and</a:t>
          </a:r>
          <a:r>
            <a:rPr lang="de-DE" b="0" i="0" noProof="0" dirty="0"/>
            <a:t> </a:t>
          </a:r>
          <a:r>
            <a:rPr lang="de-DE" b="0" i="0" noProof="0" dirty="0" err="1"/>
            <a:t>comparism</a:t>
          </a:r>
          <a:endParaRPr lang="de-DE" b="0" i="0" noProof="0" dirty="0"/>
        </a:p>
      </dgm:t>
    </dgm:pt>
    <dgm:pt modelId="{2F99115B-608E-4E08-A503-B74879A76D07}" type="parTrans" cxnId="{BC5A70C8-9D97-4922-BCDB-6316D191C527}">
      <dgm:prSet/>
      <dgm:spPr/>
      <dgm:t>
        <a:bodyPr rtlCol="0"/>
        <a:lstStyle/>
        <a:p>
          <a:pPr rtl="0"/>
          <a:endParaRPr lang="de-DE" noProof="0" dirty="0"/>
        </a:p>
      </dgm:t>
    </dgm:pt>
    <dgm:pt modelId="{E94D5EF7-F47C-476C-A5FE-1C35261B578A}" type="sibTrans" cxnId="{BC5A70C8-9D97-4922-BCDB-6316D191C527}">
      <dgm:prSet/>
      <dgm:spPr/>
      <dgm:t>
        <a:bodyPr rtlCol="0"/>
        <a:lstStyle/>
        <a:p>
          <a:pPr rtl="0"/>
          <a:endParaRPr lang="de-DE" noProof="0" dirty="0"/>
        </a:p>
      </dgm:t>
    </dgm:pt>
    <dgm:pt modelId="{1E529C6E-C939-479A-A075-9E9B02837B50}">
      <dgm:prSet/>
      <dgm:spPr/>
      <dgm:t>
        <a:bodyPr rtlCol="0" anchor="b"/>
        <a:lstStyle/>
        <a:p>
          <a:r>
            <a:rPr lang="de-DE" i="0" noProof="0" dirty="0"/>
            <a:t>Final </a:t>
          </a:r>
          <a:r>
            <a:rPr lang="de-DE" i="0" noProof="0" dirty="0" err="1"/>
            <a:t>report</a:t>
          </a:r>
          <a:endParaRPr lang="de-DE" i="0" noProof="0" dirty="0"/>
        </a:p>
      </dgm:t>
    </dgm:pt>
    <dgm:pt modelId="{46B3C017-F97A-4640-992A-33AEE06B2EFC}" type="parTrans" cxnId="{99746BB5-7122-43B8-8680-CF610F03585C}">
      <dgm:prSet/>
      <dgm:spPr/>
      <dgm:t>
        <a:bodyPr rtlCol="0"/>
        <a:lstStyle/>
        <a:p>
          <a:pPr rtl="0"/>
          <a:endParaRPr lang="de-DE" noProof="0" dirty="0"/>
        </a:p>
      </dgm:t>
    </dgm:pt>
    <dgm:pt modelId="{192E80CB-2667-481C-8244-6EC4AEED1BC2}" type="sibTrans" cxnId="{99746BB5-7122-43B8-8680-CF610F03585C}">
      <dgm:prSet/>
      <dgm:spPr/>
      <dgm:t>
        <a:bodyPr rtlCol="0"/>
        <a:lstStyle/>
        <a:p>
          <a:pPr rtl="0"/>
          <a:endParaRPr lang="de-DE" noProof="0" dirty="0"/>
        </a:p>
      </dgm:t>
    </dgm:pt>
    <dgm:pt modelId="{2ED0AC77-925A-D040-A8B7-6939C071256C}">
      <dgm:prSet/>
      <dgm:spPr/>
      <dgm:t>
        <a:bodyPr/>
        <a:lstStyle/>
        <a:p>
          <a:pPr>
            <a:defRPr b="1"/>
          </a:pPr>
          <a:r>
            <a:rPr lang="de-DE" b="1" dirty="0"/>
            <a:t>10.07.</a:t>
          </a:r>
          <a:endParaRPr lang="de-DE" dirty="0"/>
        </a:p>
      </dgm:t>
    </dgm:pt>
    <dgm:pt modelId="{505F4084-9B71-4545-904F-79EB6E4FAF01}" type="parTrans" cxnId="{DD7EA7DA-E716-804D-BB15-B746CC369102}">
      <dgm:prSet/>
      <dgm:spPr/>
      <dgm:t>
        <a:bodyPr/>
        <a:lstStyle/>
        <a:p>
          <a:endParaRPr lang="de-DE"/>
        </a:p>
      </dgm:t>
    </dgm:pt>
    <dgm:pt modelId="{8E91B255-E38E-314F-92D9-218780479066}" type="sibTrans" cxnId="{DD7EA7DA-E716-804D-BB15-B746CC369102}">
      <dgm:prSet/>
      <dgm:spPr/>
      <dgm:t>
        <a:bodyPr/>
        <a:lstStyle/>
        <a:p>
          <a:endParaRPr lang="de-DE"/>
        </a:p>
      </dgm:t>
    </dgm:pt>
    <dgm:pt modelId="{B04DA76C-2973-A748-9888-2B60DFD43E79}">
      <dgm:prSet/>
      <dgm:spPr/>
      <dgm:t>
        <a:bodyPr/>
        <a:lstStyle/>
        <a:p>
          <a:r>
            <a:rPr lang="de-DE" dirty="0"/>
            <a:t>Implementation </a:t>
          </a:r>
          <a:r>
            <a:rPr lang="de-DE" dirty="0" err="1"/>
            <a:t>of</a:t>
          </a:r>
          <a:r>
            <a:rPr lang="de-DE" dirty="0"/>
            <a:t> additional </a:t>
          </a:r>
          <a:r>
            <a:rPr lang="de-DE" dirty="0" err="1"/>
            <a:t>ideas</a:t>
          </a:r>
          <a:endParaRPr lang="de-DE" dirty="0"/>
        </a:p>
      </dgm:t>
    </dgm:pt>
    <dgm:pt modelId="{EE1C3B66-AB7A-6E47-9AAA-9DD3883CCAF1}" type="parTrans" cxnId="{E801BB0D-CD88-E844-BEEF-6F7C9AB61D75}">
      <dgm:prSet/>
      <dgm:spPr/>
      <dgm:t>
        <a:bodyPr/>
        <a:lstStyle/>
        <a:p>
          <a:endParaRPr lang="de-DE"/>
        </a:p>
      </dgm:t>
    </dgm:pt>
    <dgm:pt modelId="{9D6C9EDA-FCCD-4C41-9189-1E42A5D2A8C7}" type="sibTrans" cxnId="{E801BB0D-CD88-E844-BEEF-6F7C9AB61D75}">
      <dgm:prSet/>
      <dgm:spPr/>
      <dgm:t>
        <a:bodyPr/>
        <a:lstStyle/>
        <a:p>
          <a:endParaRPr lang="de-DE"/>
        </a:p>
      </dgm:t>
    </dgm:pt>
    <dgm:pt modelId="{39DF4015-CF3B-1847-ABCC-B453C2B2AD96}">
      <dgm:prSet/>
      <dgm:spPr/>
      <dgm:t>
        <a:bodyPr/>
        <a:lstStyle/>
        <a:p>
          <a:pPr>
            <a:defRPr b="1"/>
          </a:pPr>
          <a:r>
            <a:rPr lang="de-DE" dirty="0"/>
            <a:t>19.07.</a:t>
          </a:r>
        </a:p>
      </dgm:t>
    </dgm:pt>
    <dgm:pt modelId="{49C87D3B-2445-E14E-8A81-4CEE273E0F9A}" type="parTrans" cxnId="{9068A8F5-DCD9-AF49-9CB4-5555274819A4}">
      <dgm:prSet/>
      <dgm:spPr/>
      <dgm:t>
        <a:bodyPr/>
        <a:lstStyle/>
        <a:p>
          <a:endParaRPr lang="de-DE"/>
        </a:p>
      </dgm:t>
    </dgm:pt>
    <dgm:pt modelId="{3EE365BF-82AA-234C-A3C2-F7EDC9418A72}" type="sibTrans" cxnId="{9068A8F5-DCD9-AF49-9CB4-5555274819A4}">
      <dgm:prSet/>
      <dgm:spPr/>
      <dgm:t>
        <a:bodyPr/>
        <a:lstStyle/>
        <a:p>
          <a:endParaRPr lang="de-DE"/>
        </a:p>
      </dgm:t>
    </dgm:pt>
    <dgm:pt modelId="{69389963-6660-1B43-AABF-4A1CDF78D2FC}">
      <dgm:prSet/>
      <dgm:spPr/>
      <dgm:t>
        <a:bodyPr/>
        <a:lstStyle/>
        <a:p>
          <a:r>
            <a:rPr lang="de-DE" b="1" dirty="0"/>
            <a:t>Final </a:t>
          </a:r>
          <a:r>
            <a:rPr lang="de-DE" b="1" dirty="0" err="1"/>
            <a:t>presentation</a:t>
          </a:r>
          <a:endParaRPr lang="de-DE" b="1" dirty="0"/>
        </a:p>
      </dgm:t>
    </dgm:pt>
    <dgm:pt modelId="{04C3F046-AA5F-AB4B-833A-D35122E31082}" type="parTrans" cxnId="{7EF8029C-F423-BF4E-A53C-EBA29E806047}">
      <dgm:prSet/>
      <dgm:spPr/>
      <dgm:t>
        <a:bodyPr/>
        <a:lstStyle/>
        <a:p>
          <a:endParaRPr lang="de-DE"/>
        </a:p>
      </dgm:t>
    </dgm:pt>
    <dgm:pt modelId="{830D43AF-98FB-4841-9B26-52CD7CD02899}" type="sibTrans" cxnId="{7EF8029C-F423-BF4E-A53C-EBA29E806047}">
      <dgm:prSet/>
      <dgm:spPr/>
      <dgm:t>
        <a:bodyPr/>
        <a:lstStyle/>
        <a:p>
          <a:endParaRPr lang="de-DE"/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9" custSzY="428624"/>
      <dgm:spPr>
        <a:prstGeom prst="homePlate">
          <a:avLst/>
        </a:prstGeom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8"/>
      <dgm:spPr/>
    </dgm:pt>
    <dgm:pt modelId="{846B4BA4-33F0-43CE-A60E-B95E195AD5A9}" type="pres">
      <dgm:prSet presAssocID="{9DCEA5FC-4640-45AF-B712-7A4FD94AEF0D}" presName="Ellipse" presStyleLbl="fgAcc1" presStyleIdx="1" presStyleCnt="9"/>
      <dgm:spPr>
        <a:prstGeom prst="star7">
          <a:avLst/>
        </a:prstGeom>
      </dgm:spPr>
    </dgm:pt>
    <dgm:pt modelId="{A782CF5D-A585-4990-846A-5EDBD19A9BDB}" type="pres">
      <dgm:prSet presAssocID="{9DCEA5FC-4640-45AF-B712-7A4FD94AEF0D}" presName="L2TextContainer" presStyleLbl="revTx" presStyleIdx="0" presStyleCnt="16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6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8"/>
      <dgm:spPr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8"/>
      <dgm:spPr/>
    </dgm:pt>
    <dgm:pt modelId="{032E0966-F86B-4BBD-BE80-8FAB861AF0E8}" type="pres">
      <dgm:prSet presAssocID="{096A9AF0-0DAE-4EB3-B448-4501DA034F4A}" presName="Ellipse" presStyleLbl="fgAcc1" presStyleIdx="2" presStyleCnt="9"/>
      <dgm:spPr>
        <a:prstGeom prst="donut">
          <a:avLst/>
        </a:prstGeom>
      </dgm:spPr>
    </dgm:pt>
    <dgm:pt modelId="{B608C5A1-CE9E-4410-9F2F-F714CC6AB069}" type="pres">
      <dgm:prSet presAssocID="{096A9AF0-0DAE-4EB3-B448-4501DA034F4A}" presName="L2TextContainer" presStyleLbl="revTx" presStyleIdx="2" presStyleCnt="16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6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8"/>
      <dgm:spPr>
        <a:xfrm>
          <a:off x="1843314" y="2690813"/>
          <a:ext cx="0" cy="1592961"/>
        </a:xfrm>
        <a:prstGeom prst="line">
          <a:avLst/>
        </a:prstGeom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8"/>
      <dgm:spPr>
        <a:prstGeom prst="ellipse">
          <a:avLst/>
        </a:prstGeom>
      </dgm:spPr>
    </dgm:pt>
    <dgm:pt modelId="{DFE91A1F-E910-48AB-A4C9-128002268483}" type="pres">
      <dgm:prSet presAssocID="{683CC5F6-E9B5-49F2-909E-A68D38896308}" presName="Ellipse" presStyleLbl="fgAcc1" presStyleIdx="3" presStyleCnt="9"/>
      <dgm:spPr>
        <a:prstGeom prst="star12">
          <a:avLst/>
        </a:prstGeom>
      </dgm:spPr>
    </dgm:pt>
    <dgm:pt modelId="{FC8603F2-85FC-4134-978C-4054E468209C}" type="pres">
      <dgm:prSet presAssocID="{683CC5F6-E9B5-49F2-909E-A68D38896308}" presName="L2TextContainer" presStyleLbl="revTx" presStyleIdx="4" presStyleCnt="16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6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8"/>
      <dgm:spPr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8"/>
      <dgm:spPr/>
    </dgm:pt>
    <dgm:pt modelId="{6EDDD44C-F5E4-49AD-B1D9-346B8B8AEE8F}" type="pres">
      <dgm:prSet presAssocID="{CA6B1BA0-B2FC-48AD-8EDA-F4AAA4AF2782}" presName="Ellipse" presStyleLbl="fgAcc1" presStyleIdx="4" presStyleCnt="9"/>
      <dgm:spPr>
        <a:prstGeom prst="donut">
          <a:avLst/>
        </a:prstGeom>
      </dgm:spPr>
    </dgm:pt>
    <dgm:pt modelId="{FE564261-183D-47F9-8E7E-BCFC5023A815}" type="pres">
      <dgm:prSet presAssocID="{CA6B1BA0-B2FC-48AD-8EDA-F4AAA4AF2782}" presName="L2TextContainer" presStyleLbl="revTx" presStyleIdx="6" presStyleCnt="16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6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8"/>
      <dgm:spPr>
        <a:xfrm>
          <a:off x="4960678" y="2690813"/>
          <a:ext cx="0" cy="1592961"/>
        </a:xfrm>
        <a:prstGeom prst="line">
          <a:avLst/>
        </a:prstGeom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8"/>
      <dgm:spPr/>
    </dgm:pt>
    <dgm:pt modelId="{48CA82DA-B677-461B-A08D-337683480059}" type="pres">
      <dgm:prSet presAssocID="{212ADAAB-D5CB-4BBC-8DAF-7340FD334994}" presName="Ellipse" presStyleLbl="fgAcc1" presStyleIdx="5" presStyleCnt="9"/>
      <dgm:spPr>
        <a:prstGeom prst="donut">
          <a:avLst/>
        </a:prstGeom>
      </dgm:spPr>
    </dgm:pt>
    <dgm:pt modelId="{D1646913-A3FA-4470-A3E9-C64B0A13A62A}" type="pres">
      <dgm:prSet presAssocID="{212ADAAB-D5CB-4BBC-8DAF-7340FD334994}" presName="L2TextContainer" presStyleLbl="revTx" presStyleIdx="8" presStyleCnt="16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6" custLinFactNeighborX="-516" custLinFactNeighborY="97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8"/>
      <dgm:spPr>
        <a:xfrm>
          <a:off x="6519360" y="1097851"/>
          <a:ext cx="0" cy="1592961"/>
        </a:xfrm>
        <a:prstGeom prst="line">
          <a:avLst/>
        </a:prstGeom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8"/>
      <dgm:spPr>
        <a:prstGeom prst="ellipse">
          <a:avLst/>
        </a:prstGeom>
      </dgm:spPr>
    </dgm:pt>
    <dgm:pt modelId="{26BE64BD-02BC-4C6F-AC50-F9617E59754D}" type="pres">
      <dgm:prSet presAssocID="{A2560FD2-F12F-4A06-A96F-B86674952111}" presName="Ellipse" presStyleLbl="fgAcc1" presStyleIdx="6" presStyleCnt="9"/>
      <dgm:spPr>
        <a:prstGeom prst="star12">
          <a:avLst/>
        </a:prstGeom>
      </dgm:spPr>
    </dgm:pt>
    <dgm:pt modelId="{5C5070CD-E29E-4F50-9A43-342A2DE968FF}" type="pres">
      <dgm:prSet presAssocID="{A2560FD2-F12F-4A06-A96F-B86674952111}" presName="L2TextContainer" presStyleLbl="revTx" presStyleIdx="10" presStyleCnt="16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6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8"/>
      <dgm:spPr>
        <a:xfrm>
          <a:off x="8078042" y="2690813"/>
          <a:ext cx="0" cy="1592961"/>
        </a:xfrm>
        <a:prstGeom prst="line">
          <a:avLst/>
        </a:prstGeom>
      </dgm:spPr>
    </dgm:pt>
    <dgm:pt modelId="{75F2030E-997B-4809-B3F1-AEF48EEEDB2B}" type="pres">
      <dgm:prSet presAssocID="{A2560FD2-F12F-4A06-A96F-B86674952111}" presName="EmptyPlaceHolder" presStyleCnt="0"/>
      <dgm:spPr/>
    </dgm:pt>
    <dgm:pt modelId="{32362441-961A-3D4A-BC23-2083B0433E24}" type="pres">
      <dgm:prSet presAssocID="{D3C3BC3F-2256-4FBC-AFA5-0D035E3EACD7}" presName="spaceBetweenRectangles" presStyleCnt="0"/>
      <dgm:spPr/>
    </dgm:pt>
    <dgm:pt modelId="{7AF5580F-A315-5244-91DA-2023803012FA}" type="pres">
      <dgm:prSet presAssocID="{2ED0AC77-925A-D040-A8B7-6939C071256C}" presName="composite" presStyleCnt="0"/>
      <dgm:spPr/>
    </dgm:pt>
    <dgm:pt modelId="{DF4764FE-99A6-2E41-95E4-5A19433A09B7}" type="pres">
      <dgm:prSet presAssocID="{2ED0AC77-925A-D040-A8B7-6939C071256C}" presName="ConnectorPoint" presStyleLbl="lnNode1" presStyleIdx="6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F1C2AF7-F6E5-C44B-906C-B959A374BD0B}" type="pres">
      <dgm:prSet presAssocID="{2ED0AC77-925A-D040-A8B7-6939C071256C}" presName="DropPinPlaceHolder" presStyleCnt="0"/>
      <dgm:spPr/>
    </dgm:pt>
    <dgm:pt modelId="{F5838EF8-0EA2-2944-8ADF-2D306D3263A8}" type="pres">
      <dgm:prSet presAssocID="{2ED0AC77-925A-D040-A8B7-6939C071256C}" presName="DropPin" presStyleLbl="alignNode1" presStyleIdx="6" presStyleCnt="8"/>
      <dgm:spPr/>
    </dgm:pt>
    <dgm:pt modelId="{B19261D1-0406-204E-84E3-1E591B21AD7D}" type="pres">
      <dgm:prSet presAssocID="{2ED0AC77-925A-D040-A8B7-6939C071256C}" presName="Ellipse" presStyleLbl="fgAcc1" presStyleIdx="7" presStyleCnt="9"/>
      <dgm:spPr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D156C39-A1C3-BD41-82A0-87D4A887EFE4}" type="pres">
      <dgm:prSet presAssocID="{2ED0AC77-925A-D040-A8B7-6939C071256C}" presName="L2TextContainer" presStyleLbl="revTx" presStyleIdx="12" presStyleCnt="16">
        <dgm:presLayoutVars>
          <dgm:bulletEnabled val="1"/>
        </dgm:presLayoutVars>
      </dgm:prSet>
      <dgm:spPr/>
    </dgm:pt>
    <dgm:pt modelId="{F96539BC-1825-254A-94A9-FA1DC87315E0}" type="pres">
      <dgm:prSet presAssocID="{2ED0AC77-925A-D040-A8B7-6939C071256C}" presName="L1TextContainer" presStyleLbl="revTx" presStyleIdx="13" presStyleCnt="16">
        <dgm:presLayoutVars>
          <dgm:chMax val="1"/>
          <dgm:chPref val="1"/>
          <dgm:bulletEnabled val="1"/>
        </dgm:presLayoutVars>
      </dgm:prSet>
      <dgm:spPr/>
    </dgm:pt>
    <dgm:pt modelId="{8CDA9848-1BA5-B444-8C30-377FD4C43072}" type="pres">
      <dgm:prSet presAssocID="{2ED0AC77-925A-D040-A8B7-6939C071256C}" presName="ConnectLine" presStyleLbl="sibTrans1D1" presStyleIdx="6" presStyleCnt="8"/>
      <dgm:spPr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A2E38A9-2A06-0A4E-8DA0-2F5EB80ADB76}" type="pres">
      <dgm:prSet presAssocID="{2ED0AC77-925A-D040-A8B7-6939C071256C}" presName="EmptyPlaceHolder" presStyleCnt="0"/>
      <dgm:spPr/>
    </dgm:pt>
    <dgm:pt modelId="{D9950956-1C9D-894B-9A22-6E2DB351F8A4}" type="pres">
      <dgm:prSet presAssocID="{8E91B255-E38E-314F-92D9-218780479066}" presName="spaceBetweenRectangles" presStyleCnt="0"/>
      <dgm:spPr/>
    </dgm:pt>
    <dgm:pt modelId="{8B3C3FD3-CAD7-604F-9A69-1770878807B3}" type="pres">
      <dgm:prSet presAssocID="{39DF4015-CF3B-1847-ABCC-B453C2B2AD96}" presName="composite" presStyleCnt="0"/>
      <dgm:spPr/>
    </dgm:pt>
    <dgm:pt modelId="{C02630D3-6CA7-D14C-80B3-198629B38E3C}" type="pres">
      <dgm:prSet presAssocID="{39DF4015-CF3B-1847-ABCC-B453C2B2AD96}" presName="ConnectorPoint" presStyleLbl="lnNode1" presStyleIdx="7" presStyleCnt="8"/>
      <dgm:spPr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65AAA66-D349-7F41-980A-7E75B7EDB8DE}" type="pres">
      <dgm:prSet presAssocID="{39DF4015-CF3B-1847-ABCC-B453C2B2AD96}" presName="DropPinPlaceHolder" presStyleCnt="0"/>
      <dgm:spPr/>
    </dgm:pt>
    <dgm:pt modelId="{8C395A45-4D1B-8541-9644-B8D9DB6930EE}" type="pres">
      <dgm:prSet presAssocID="{39DF4015-CF3B-1847-ABCC-B453C2B2AD96}" presName="DropPin" presStyleLbl="alignNode1" presStyleIdx="7" presStyleCnt="8"/>
      <dgm:spPr/>
    </dgm:pt>
    <dgm:pt modelId="{039F4586-F6A4-D74B-8B6C-763B9B27B5F0}" type="pres">
      <dgm:prSet presAssocID="{39DF4015-CF3B-1847-ABCC-B453C2B2AD96}" presName="Ellipse" presStyleLbl="fgAcc1" presStyleIdx="8" presStyleCnt="9"/>
      <dgm:spPr>
        <a:prstGeom prst="star7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161BCF3-B320-0947-A6D8-9377722838A0}" type="pres">
      <dgm:prSet presAssocID="{39DF4015-CF3B-1847-ABCC-B453C2B2AD96}" presName="L2TextContainer" presStyleLbl="revTx" presStyleIdx="14" presStyleCnt="16">
        <dgm:presLayoutVars>
          <dgm:bulletEnabled val="1"/>
        </dgm:presLayoutVars>
      </dgm:prSet>
      <dgm:spPr/>
    </dgm:pt>
    <dgm:pt modelId="{149D467F-938C-E142-87A1-7EC928CDBB06}" type="pres">
      <dgm:prSet presAssocID="{39DF4015-CF3B-1847-ABCC-B453C2B2AD96}" presName="L1TextContainer" presStyleLbl="revTx" presStyleIdx="15" presStyleCnt="16">
        <dgm:presLayoutVars>
          <dgm:chMax val="1"/>
          <dgm:chPref val="1"/>
          <dgm:bulletEnabled val="1"/>
        </dgm:presLayoutVars>
      </dgm:prSet>
      <dgm:spPr/>
    </dgm:pt>
    <dgm:pt modelId="{FBE0FB7E-A717-9945-AFDF-6DB832A07408}" type="pres">
      <dgm:prSet presAssocID="{39DF4015-CF3B-1847-ABCC-B453C2B2AD96}" presName="ConnectLine" presStyleLbl="sibTrans1D1" presStyleIdx="7" presStyleCnt="8"/>
      <dgm:spPr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82B3740-BEC1-4C46-BF99-EC0C832AF3A5}" type="pres">
      <dgm:prSet presAssocID="{39DF4015-CF3B-1847-ABCC-B453C2B2AD96}" presName="EmptyPlaceHolder" presStyleCnt="0"/>
      <dgm:spPr/>
    </dgm:pt>
  </dgm:ptLst>
  <dgm:cxnLst>
    <dgm:cxn modelId="{2FC11007-01BB-470D-9422-1671E01275CE}" type="presOf" srcId="{A2560FD2-F12F-4A06-A96F-B86674952111}" destId="{6FED4196-A0D3-4E5C-83DA-99291A8FFFC3}" srcOrd="0" destOrd="0" presId="urn:microsoft.com/office/officeart/2017/3/layout/DropPinTimeline"/>
    <dgm:cxn modelId="{E801BB0D-CD88-E844-BEEF-6F7C9AB61D75}" srcId="{2ED0AC77-925A-D040-A8B7-6939C071256C}" destId="{B04DA76C-2973-A748-9888-2B60DFD43E79}" srcOrd="0" destOrd="0" parTransId="{EE1C3B66-AB7A-6E47-9AAA-9DD3883CCAF1}" sibTransId="{9D6C9EDA-FCCD-4C41-9189-1E42A5D2A8C7}"/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991E153C-2D4A-4089-A3BB-23D6CF24990F}" type="presOf" srcId="{683CC5F6-E9B5-49F2-909E-A68D38896308}" destId="{4EB3AA5C-1289-44C6-9F3E-859ABA28E18F}" srcOrd="0" destOrd="0" presId="urn:microsoft.com/office/officeart/2017/3/layout/DropPinTimeline"/>
    <dgm:cxn modelId="{0130D73F-5863-AF4C-AD25-66C1949D81C5}" type="presOf" srcId="{39DF4015-CF3B-1847-ABCC-B453C2B2AD96}" destId="{149D467F-938C-E142-87A1-7EC928CDBB06}" srcOrd="0" destOrd="0" presId="urn:microsoft.com/office/officeart/2017/3/layout/DropPinTimeline"/>
    <dgm:cxn modelId="{E4469D45-E897-415B-A682-716414212B34}" type="presOf" srcId="{1E529C6E-C939-479A-A075-9E9B02837B50}" destId="{5C5070CD-E29E-4F50-9A43-342A2DE968FF}" srcOrd="0" destOrd="0" presId="urn:microsoft.com/office/officeart/2017/3/layout/DropPinTimeline"/>
    <dgm:cxn modelId="{2841EC4D-F3DC-4972-B897-89C9EA062B26}" type="presOf" srcId="{92921081-529B-4D1C-83A4-C416BB4C5224}" destId="{B608C5A1-CE9E-4410-9F2F-F714CC6AB069}" srcOrd="0" destOrd="0" presId="urn:microsoft.com/office/officeart/2017/3/layout/DropPinTimeline"/>
    <dgm:cxn modelId="{3C15AF51-54A6-4ED0-824A-52A4CE5468AB}" type="presOf" srcId="{2AEE5C11-34AE-4EB7-8907-9BED418EA471}" destId="{D1646913-A3FA-4470-A3E9-C64B0A13A62A}" srcOrd="0" destOrd="0" presId="urn:microsoft.com/office/officeart/2017/3/layout/DropPinTimeline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F83DF077-A6DE-4B8C-A62E-2FB10C7306B7}" type="presOf" srcId="{4EA069F3-397F-40D5-94A6-32C3E355C277}" destId="{FC8603F2-85FC-4134-978C-4054E468209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2802187F-7EB3-49BE-9C62-E8F8F0567AFB}" type="presOf" srcId="{3CB04A44-4013-4CA7-90FD-29AFC3C15E37}" destId="{FE564261-183D-47F9-8E7E-BCFC5023A815}" srcOrd="0" destOrd="0" presId="urn:microsoft.com/office/officeart/2017/3/layout/DropPinTimeline"/>
    <dgm:cxn modelId="{FEB95180-F4C2-5443-9ED4-7A8472BB8C65}" type="presOf" srcId="{B04DA76C-2973-A748-9888-2B60DFD43E79}" destId="{ED156C39-A1C3-BD41-82A0-87D4A887EFE4}" srcOrd="0" destOrd="0" presId="urn:microsoft.com/office/officeart/2017/3/layout/DropPinTimeline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7EF8029C-F423-BF4E-A53C-EBA29E806047}" srcId="{39DF4015-CF3B-1847-ABCC-B453C2B2AD96}" destId="{69389963-6660-1B43-AABF-4A1CDF78D2FC}" srcOrd="0" destOrd="0" parTransId="{04C3F046-AA5F-AB4B-833A-D35122E31082}" sibTransId="{830D43AF-98FB-4841-9B26-52CD7CD02899}"/>
    <dgm:cxn modelId="{F16073A4-7F3E-4CB9-8FB4-14646A5FA672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90C3F0B9-053B-D642-B312-2FF07A11BE37}" type="presOf" srcId="{2ED0AC77-925A-D040-A8B7-6939C071256C}" destId="{F96539BC-1825-254A-94A9-FA1DC87315E0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DD7EA7DA-E716-804D-BB15-B746CC369102}" srcId="{63085546-7C7C-4B3E-ABEB-2669F1A65FB2}" destId="{2ED0AC77-925A-D040-A8B7-6939C071256C}" srcOrd="6" destOrd="0" parTransId="{505F4084-9B71-4545-904F-79EB6E4FAF01}" sibTransId="{8E91B255-E38E-314F-92D9-218780479066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30E438F5-597B-AB4B-8D81-2D612CA639EA}" type="presOf" srcId="{69389963-6660-1B43-AABF-4A1CDF78D2FC}" destId="{4161BCF3-B320-0947-A6D8-9377722838A0}" srcOrd="0" destOrd="0" presId="urn:microsoft.com/office/officeart/2017/3/layout/DropPinTimeline"/>
    <dgm:cxn modelId="{9068A8F5-DCD9-AF49-9CB4-5555274819A4}" srcId="{63085546-7C7C-4B3E-ABEB-2669F1A65FB2}" destId="{39DF4015-CF3B-1847-ABCC-B453C2B2AD96}" srcOrd="7" destOrd="0" parTransId="{49C87D3B-2445-E14E-8A81-4CEE273E0F9A}" sibTransId="{3EE365BF-82AA-234C-A3C2-F7EDC9418A72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51C3A01D-5793-42E1-B8B1-95C7AEB64581}" type="presParOf" srcId="{46A6B157-7198-41C4-9D25-C4F8885F1B6F}" destId="{DCEEC7C0-6CAC-4153-B66A-D920E3B7F504}" srcOrd="4" destOrd="0" presId="urn:microsoft.com/office/officeart/2017/3/layout/DropPinTimeline"/>
    <dgm:cxn modelId="{86D426D3-DE4C-4BB4-8C09-D2C63BD51E4E}" type="presParOf" srcId="{DCEEC7C0-6CAC-4153-B66A-D920E3B7F504}" destId="{56361E50-9FEC-48AD-A369-C1A8379B35EC}" srcOrd="0" destOrd="0" presId="urn:microsoft.com/office/officeart/2017/3/layout/DropPinTimeline"/>
    <dgm:cxn modelId="{02CD6C3F-E995-471C-94FB-C0D54B4842D5}" type="presParOf" srcId="{DCEEC7C0-6CAC-4153-B66A-D920E3B7F504}" destId="{70AC7E27-D774-4261-A80F-683BBD09A81D}" srcOrd="1" destOrd="0" presId="urn:microsoft.com/office/officeart/2017/3/layout/DropPinTimeline"/>
    <dgm:cxn modelId="{5CF11FCC-C23E-454E-AC1E-DFD67727D7CD}" type="presParOf" srcId="{70AC7E27-D774-4261-A80F-683BBD09A81D}" destId="{7BC09B8D-1C75-4604-9F35-AEC078447C45}" srcOrd="0" destOrd="0" presId="urn:microsoft.com/office/officeart/2017/3/layout/DropPinTimeline"/>
    <dgm:cxn modelId="{F5089ADD-33C1-472D-BAF2-91B6652DF1A9}" type="presParOf" srcId="{70AC7E27-D774-4261-A80F-683BBD09A81D}" destId="{DFE91A1F-E910-48AB-A4C9-128002268483}" srcOrd="1" destOrd="0" presId="urn:microsoft.com/office/officeart/2017/3/layout/DropPinTimeline"/>
    <dgm:cxn modelId="{FD943790-5411-4A3B-924D-4403B21626BA}" type="presParOf" srcId="{DCEEC7C0-6CAC-4153-B66A-D920E3B7F504}" destId="{FC8603F2-85FC-4134-978C-4054E468209C}" srcOrd="2" destOrd="0" presId="urn:microsoft.com/office/officeart/2017/3/layout/DropPinTimeline"/>
    <dgm:cxn modelId="{D5E16DB1-0EBE-490A-BD7E-FD19274E6A38}" type="presParOf" srcId="{DCEEC7C0-6CAC-4153-B66A-D920E3B7F504}" destId="{4EB3AA5C-1289-44C6-9F3E-859ABA28E18F}" srcOrd="3" destOrd="0" presId="urn:microsoft.com/office/officeart/2017/3/layout/DropPinTimeline"/>
    <dgm:cxn modelId="{8DE5DA9E-2AA7-43F7-8DD5-E5ECEF772101}" type="presParOf" srcId="{DCEEC7C0-6CAC-4153-B66A-D920E3B7F504}" destId="{0BB03C0E-97EC-4D66-9B09-35D689DAB28C}" srcOrd="4" destOrd="0" presId="urn:microsoft.com/office/officeart/2017/3/layout/DropPinTimeline"/>
    <dgm:cxn modelId="{DA57C1DD-192D-489A-BBC9-D9ACA01A09F2}" type="presParOf" srcId="{DCEEC7C0-6CAC-4153-B66A-D920E3B7F504}" destId="{1A7A92CB-81F0-42D4-87BF-4008DEFA9CA8}" srcOrd="5" destOrd="0" presId="urn:microsoft.com/office/officeart/2017/3/layout/DropPinTimeline"/>
    <dgm:cxn modelId="{7E5E61DA-CACE-4FC7-A295-A50C9FA0159E}" type="presParOf" srcId="{46A6B157-7198-41C4-9D25-C4F8885F1B6F}" destId="{ABE3202B-256B-4398-8B41-CB40EDB06266}" srcOrd="5" destOrd="0" presId="urn:microsoft.com/office/officeart/2017/3/layout/DropPinTimeline"/>
    <dgm:cxn modelId="{07DA9BDD-D756-4F29-80E5-7856AC99F270}" type="presParOf" srcId="{46A6B157-7198-41C4-9D25-C4F8885F1B6F}" destId="{B744CD57-FD23-4E62-9589-4CAC57B034E9}" srcOrd="6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7" destOrd="0" presId="urn:microsoft.com/office/officeart/2017/3/layout/DropPinTimeline"/>
    <dgm:cxn modelId="{2E35C8AB-C54E-4DE6-98F2-126D8B12CA35}" type="presParOf" srcId="{46A6B157-7198-41C4-9D25-C4F8885F1B6F}" destId="{A1AE2BC4-A99C-4DD3-A84D-EB3461D18287}" srcOrd="8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39DED560-FDC7-4A20-BA37-B726CE3DBE1E}" type="presParOf" srcId="{46A6B157-7198-41C4-9D25-C4F8885F1B6F}" destId="{61EA613E-57A8-485F-A4A9-29037092E83A}" srcOrd="9" destOrd="0" presId="urn:microsoft.com/office/officeart/2017/3/layout/DropPinTimeline"/>
    <dgm:cxn modelId="{54E41EA0-9E87-40EF-B950-CD0D02632A5E}" type="presParOf" srcId="{46A6B157-7198-41C4-9D25-C4F8885F1B6F}" destId="{0F3B3032-C16A-44EB-AE28-CB7C1D797D2B}" srcOrd="10" destOrd="0" presId="urn:microsoft.com/office/officeart/2017/3/layout/DropPinTimeline"/>
    <dgm:cxn modelId="{1942FCC2-B760-454F-8ED4-284B5F0D173F}" type="presParOf" srcId="{0F3B3032-C16A-44EB-AE28-CB7C1D797D2B}" destId="{A64C6D16-2F77-439A-848A-F1081C5E5CBE}" srcOrd="0" destOrd="0" presId="urn:microsoft.com/office/officeart/2017/3/layout/DropPinTimeline"/>
    <dgm:cxn modelId="{AC143F48-BF04-4D0E-89BA-960F2ABBD0BF}" type="presParOf" srcId="{0F3B3032-C16A-44EB-AE28-CB7C1D797D2B}" destId="{8EFC6EAF-71E5-48C3-9F69-6FB96640B14F}" srcOrd="1" destOrd="0" presId="urn:microsoft.com/office/officeart/2017/3/layout/DropPinTimeline"/>
    <dgm:cxn modelId="{9D150C9C-5EFC-4A02-8C37-075CE44C91E1}" type="presParOf" srcId="{8EFC6EAF-71E5-48C3-9F69-6FB96640B14F}" destId="{73F98938-B973-410F-B6E0-43437FA146E6}" srcOrd="0" destOrd="0" presId="urn:microsoft.com/office/officeart/2017/3/layout/DropPinTimeline"/>
    <dgm:cxn modelId="{64F7D1CF-1C75-4E99-9650-834BFE5A5694}" type="presParOf" srcId="{8EFC6EAF-71E5-48C3-9F69-6FB96640B14F}" destId="{26BE64BD-02BC-4C6F-AC50-F9617E59754D}" srcOrd="1" destOrd="0" presId="urn:microsoft.com/office/officeart/2017/3/layout/DropPinTimeline"/>
    <dgm:cxn modelId="{C16907F7-D721-4CDC-AE06-6F5EE47FD277}" type="presParOf" srcId="{0F3B3032-C16A-44EB-AE28-CB7C1D797D2B}" destId="{5C5070CD-E29E-4F50-9A43-342A2DE968FF}" srcOrd="2" destOrd="0" presId="urn:microsoft.com/office/officeart/2017/3/layout/DropPinTimeline"/>
    <dgm:cxn modelId="{CA8AB878-D5FF-4555-BB9A-8E6D1CC53290}" type="presParOf" srcId="{0F3B3032-C16A-44EB-AE28-CB7C1D797D2B}" destId="{6FED4196-A0D3-4E5C-83DA-99291A8FFFC3}" srcOrd="3" destOrd="0" presId="urn:microsoft.com/office/officeart/2017/3/layout/DropPinTimeline"/>
    <dgm:cxn modelId="{55A40688-F4F2-41AC-A466-706C7C2D4FCF}" type="presParOf" srcId="{0F3B3032-C16A-44EB-AE28-CB7C1D797D2B}" destId="{54DE4918-169B-4E9C-B946-44A9D45AEC94}" srcOrd="4" destOrd="0" presId="urn:microsoft.com/office/officeart/2017/3/layout/DropPinTimeline"/>
    <dgm:cxn modelId="{506414DA-3D19-4555-9698-F2128A0EF183}" type="presParOf" srcId="{0F3B3032-C16A-44EB-AE28-CB7C1D797D2B}" destId="{75F2030E-997B-4809-B3F1-AEF48EEEDB2B}" srcOrd="5" destOrd="0" presId="urn:microsoft.com/office/officeart/2017/3/layout/DropPinTimeline"/>
    <dgm:cxn modelId="{8F0E4B92-5A76-F14F-9B7F-255D38B1857B}" type="presParOf" srcId="{46A6B157-7198-41C4-9D25-C4F8885F1B6F}" destId="{32362441-961A-3D4A-BC23-2083B0433E24}" srcOrd="11" destOrd="0" presId="urn:microsoft.com/office/officeart/2017/3/layout/DropPinTimeline"/>
    <dgm:cxn modelId="{501EA088-5E18-294D-8121-9E83660A529F}" type="presParOf" srcId="{46A6B157-7198-41C4-9D25-C4F8885F1B6F}" destId="{7AF5580F-A315-5244-91DA-2023803012FA}" srcOrd="12" destOrd="0" presId="urn:microsoft.com/office/officeart/2017/3/layout/DropPinTimeline"/>
    <dgm:cxn modelId="{7869CBFC-6361-CD40-9EAE-31B9A7722AC3}" type="presParOf" srcId="{7AF5580F-A315-5244-91DA-2023803012FA}" destId="{DF4764FE-99A6-2E41-95E4-5A19433A09B7}" srcOrd="0" destOrd="0" presId="urn:microsoft.com/office/officeart/2017/3/layout/DropPinTimeline"/>
    <dgm:cxn modelId="{E6EE4B05-AAC1-204B-8549-C188750BE168}" type="presParOf" srcId="{7AF5580F-A315-5244-91DA-2023803012FA}" destId="{2F1C2AF7-F6E5-C44B-906C-B959A374BD0B}" srcOrd="1" destOrd="0" presId="urn:microsoft.com/office/officeart/2017/3/layout/DropPinTimeline"/>
    <dgm:cxn modelId="{3B334B25-D2D9-3F49-A0BC-BF366DD7BC58}" type="presParOf" srcId="{2F1C2AF7-F6E5-C44B-906C-B959A374BD0B}" destId="{F5838EF8-0EA2-2944-8ADF-2D306D3263A8}" srcOrd="0" destOrd="0" presId="urn:microsoft.com/office/officeart/2017/3/layout/DropPinTimeline"/>
    <dgm:cxn modelId="{386456F8-B029-C844-A237-9583338128B8}" type="presParOf" srcId="{2F1C2AF7-F6E5-C44B-906C-B959A374BD0B}" destId="{B19261D1-0406-204E-84E3-1E591B21AD7D}" srcOrd="1" destOrd="0" presId="urn:microsoft.com/office/officeart/2017/3/layout/DropPinTimeline"/>
    <dgm:cxn modelId="{6A157933-D6A1-ED48-9B33-278903B751FB}" type="presParOf" srcId="{7AF5580F-A315-5244-91DA-2023803012FA}" destId="{ED156C39-A1C3-BD41-82A0-87D4A887EFE4}" srcOrd="2" destOrd="0" presId="urn:microsoft.com/office/officeart/2017/3/layout/DropPinTimeline"/>
    <dgm:cxn modelId="{5F730071-5A29-624B-BC3D-23A8C7893EBE}" type="presParOf" srcId="{7AF5580F-A315-5244-91DA-2023803012FA}" destId="{F96539BC-1825-254A-94A9-FA1DC87315E0}" srcOrd="3" destOrd="0" presId="urn:microsoft.com/office/officeart/2017/3/layout/DropPinTimeline"/>
    <dgm:cxn modelId="{2BDF4A92-4D22-4C45-8138-9EC388CF9986}" type="presParOf" srcId="{7AF5580F-A315-5244-91DA-2023803012FA}" destId="{8CDA9848-1BA5-B444-8C30-377FD4C43072}" srcOrd="4" destOrd="0" presId="urn:microsoft.com/office/officeart/2017/3/layout/DropPinTimeline"/>
    <dgm:cxn modelId="{5FAA670C-8C22-104C-A4D2-5D43F9F7BC73}" type="presParOf" srcId="{7AF5580F-A315-5244-91DA-2023803012FA}" destId="{1A2E38A9-2A06-0A4E-8DA0-2F5EB80ADB76}" srcOrd="5" destOrd="0" presId="urn:microsoft.com/office/officeart/2017/3/layout/DropPinTimeline"/>
    <dgm:cxn modelId="{FB606E63-956B-164C-9589-EF0826F982A3}" type="presParOf" srcId="{46A6B157-7198-41C4-9D25-C4F8885F1B6F}" destId="{D9950956-1C9D-894B-9A22-6E2DB351F8A4}" srcOrd="13" destOrd="0" presId="urn:microsoft.com/office/officeart/2017/3/layout/DropPinTimeline"/>
    <dgm:cxn modelId="{9F749B5F-E358-D84C-AFA2-FCB6BE047ADB}" type="presParOf" srcId="{46A6B157-7198-41C4-9D25-C4F8885F1B6F}" destId="{8B3C3FD3-CAD7-604F-9A69-1770878807B3}" srcOrd="14" destOrd="0" presId="urn:microsoft.com/office/officeart/2017/3/layout/DropPinTimeline"/>
    <dgm:cxn modelId="{0C96AF12-1792-BB40-9E07-7ED18BC3C494}" type="presParOf" srcId="{8B3C3FD3-CAD7-604F-9A69-1770878807B3}" destId="{C02630D3-6CA7-D14C-80B3-198629B38E3C}" srcOrd="0" destOrd="0" presId="urn:microsoft.com/office/officeart/2017/3/layout/DropPinTimeline"/>
    <dgm:cxn modelId="{45E88ECF-3099-B449-852B-D3C0FE0D492B}" type="presParOf" srcId="{8B3C3FD3-CAD7-604F-9A69-1770878807B3}" destId="{765AAA66-D349-7F41-980A-7E75B7EDB8DE}" srcOrd="1" destOrd="0" presId="urn:microsoft.com/office/officeart/2017/3/layout/DropPinTimeline"/>
    <dgm:cxn modelId="{715C0F3A-FC21-4B4A-A8F0-9DDB0203C272}" type="presParOf" srcId="{765AAA66-D349-7F41-980A-7E75B7EDB8DE}" destId="{8C395A45-4D1B-8541-9644-B8D9DB6930EE}" srcOrd="0" destOrd="0" presId="urn:microsoft.com/office/officeart/2017/3/layout/DropPinTimeline"/>
    <dgm:cxn modelId="{BA1E0393-3998-2444-AE47-7E063CDB7F98}" type="presParOf" srcId="{765AAA66-D349-7F41-980A-7E75B7EDB8DE}" destId="{039F4586-F6A4-D74B-8B6C-763B9B27B5F0}" srcOrd="1" destOrd="0" presId="urn:microsoft.com/office/officeart/2017/3/layout/DropPinTimeline"/>
    <dgm:cxn modelId="{1289233E-8D81-084D-BC34-D5520F74BFEA}" type="presParOf" srcId="{8B3C3FD3-CAD7-604F-9A69-1770878807B3}" destId="{4161BCF3-B320-0947-A6D8-9377722838A0}" srcOrd="2" destOrd="0" presId="urn:microsoft.com/office/officeart/2017/3/layout/DropPinTimeline"/>
    <dgm:cxn modelId="{CC3925A3-5EDE-6C45-B6B7-A82D71636695}" type="presParOf" srcId="{8B3C3FD3-CAD7-604F-9A69-1770878807B3}" destId="{149D467F-938C-E142-87A1-7EC928CDBB06}" srcOrd="3" destOrd="0" presId="urn:microsoft.com/office/officeart/2017/3/layout/DropPinTimeline"/>
    <dgm:cxn modelId="{5BFD9029-D68D-1143-9524-A62587E77150}" type="presParOf" srcId="{8B3C3FD3-CAD7-604F-9A69-1770878807B3}" destId="{FBE0FB7E-A717-9945-AFDF-6DB832A07408}" srcOrd="4" destOrd="0" presId="urn:microsoft.com/office/officeart/2017/3/layout/DropPinTimeline"/>
    <dgm:cxn modelId="{2D16649D-7310-8049-AFDF-8D513470DDF9}" type="presParOf" srcId="{8B3C3FD3-CAD7-604F-9A69-1770878807B3}" destId="{382B3740-BEC1-4C46-BF99-EC0C832AF3A5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64EB9-38D2-44DA-BA23-C7AED9CEF07E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>
              <a:solidFill>
                <a:schemeClr val="bg1"/>
              </a:solidFill>
            </a:rPr>
            <a:t>Otsu </a:t>
          </a:r>
          <a:r>
            <a:rPr lang="de-DE" sz="2800" kern="1200" dirty="0" err="1">
              <a:solidFill>
                <a:schemeClr val="bg1"/>
              </a:solidFill>
            </a:rPr>
            <a:t>thresholding</a:t>
          </a:r>
          <a:endParaRPr lang="de-DE" sz="2800" kern="1200" dirty="0">
            <a:solidFill>
              <a:schemeClr val="bg1"/>
            </a:solidFill>
          </a:endParaRPr>
        </a:p>
      </dsp:txBody>
      <dsp:txXfrm rot="10800000">
        <a:off x="2365971" y="883"/>
        <a:ext cx="6690570" cy="1209216"/>
      </dsp:txXfrm>
    </dsp:sp>
    <dsp:sp modelId="{52F87FDB-E14A-490C-9364-D87D23B758F7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BFB38-EE20-4A2B-84B0-AA7EE5A34434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solidFill>
                <a:schemeClr val="bg1"/>
              </a:solidFill>
            </a:rPr>
            <a:t>Local</a:t>
          </a:r>
          <a:r>
            <a:rPr lang="de-DE" sz="2800" kern="1200" dirty="0">
              <a:solidFill>
                <a:schemeClr val="bg1"/>
              </a:solidFill>
            </a:rPr>
            <a:t> </a:t>
          </a:r>
          <a:r>
            <a:rPr lang="de-DE" sz="2800" kern="1200" dirty="0" err="1">
              <a:solidFill>
                <a:schemeClr val="bg1"/>
              </a:solidFill>
            </a:rPr>
            <a:t>thresholding</a:t>
          </a:r>
          <a:endParaRPr lang="de-DE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chemeClr val="tx1"/>
            </a:solidFill>
          </a:endParaRPr>
        </a:p>
      </dsp:txBody>
      <dsp:txXfrm rot="10800000">
        <a:off x="2365971" y="1571060"/>
        <a:ext cx="6690570" cy="1209216"/>
      </dsp:txXfrm>
    </dsp:sp>
    <dsp:sp modelId="{9B8E37E9-133B-4F7C-8EBA-D339EFEEC96B}">
      <dsp:nvSpPr>
        <dsp:cNvPr id="0" name=""/>
        <dsp:cNvSpPr/>
      </dsp:nvSpPr>
      <dsp:spPr>
        <a:xfrm>
          <a:off x="1461114" y="1566356"/>
          <a:ext cx="1209216" cy="1209216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3BFFD-6F30-497A-A9B8-A598710E7942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solidFill>
                <a:schemeClr val="bg1"/>
              </a:solidFill>
            </a:rPr>
            <a:t>Dice</a:t>
          </a:r>
          <a:r>
            <a:rPr lang="de-DE" sz="2800" kern="1200" dirty="0">
              <a:solidFill>
                <a:schemeClr val="bg1"/>
              </a:solidFill>
            </a:rPr>
            <a:t> score</a:t>
          </a:r>
        </a:p>
      </dsp:txBody>
      <dsp:txXfrm rot="10800000">
        <a:off x="2365971" y="3141237"/>
        <a:ext cx="6690570" cy="1209216"/>
      </dsp:txXfrm>
    </dsp:sp>
    <dsp:sp modelId="{C38FBD0B-67A9-4A89-A04C-3CC4CFF871A9}">
      <dsp:nvSpPr>
        <dsp:cNvPr id="0" name=""/>
        <dsp:cNvSpPr/>
      </dsp:nvSpPr>
      <dsp:spPr>
        <a:xfrm>
          <a:off x="1459058" y="3124913"/>
          <a:ext cx="1209216" cy="1209216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7861A-18A2-4C0D-93FE-D50CC8E3572F}">
      <dsp:nvSpPr>
        <dsp:cNvPr id="0" name=""/>
        <dsp:cNvSpPr/>
      </dsp:nvSpPr>
      <dsp:spPr>
        <a:xfrm rot="10800000">
          <a:off x="2445998" y="1014"/>
          <a:ext cx="8756448" cy="9617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086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Process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input</a:t>
          </a:r>
          <a:r>
            <a:rPr lang="de-DE" sz="2700" kern="1200" dirty="0"/>
            <a:t> </a:t>
          </a:r>
          <a:r>
            <a:rPr lang="de-DE" sz="2700" kern="1200" dirty="0" err="1"/>
            <a:t>grayscale</a:t>
          </a:r>
          <a:r>
            <a:rPr lang="de-DE" sz="2700" kern="1200" dirty="0"/>
            <a:t> </a:t>
          </a:r>
          <a:r>
            <a:rPr lang="de-DE" sz="2700" kern="1200" dirty="0" err="1"/>
            <a:t>image</a:t>
          </a:r>
          <a:endParaRPr lang="en-GB" sz="2700" kern="1200" dirty="0"/>
        </a:p>
      </dsp:txBody>
      <dsp:txXfrm rot="10800000">
        <a:off x="2686424" y="1014"/>
        <a:ext cx="8516022" cy="961706"/>
      </dsp:txXfrm>
    </dsp:sp>
    <dsp:sp modelId="{DEB195BD-B393-4E4E-90D9-5E2416E067BE}">
      <dsp:nvSpPr>
        <dsp:cNvPr id="0" name=""/>
        <dsp:cNvSpPr/>
      </dsp:nvSpPr>
      <dsp:spPr>
        <a:xfrm>
          <a:off x="1805347" y="1014"/>
          <a:ext cx="961706" cy="9617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0F66F-5F67-4F0F-88EF-5E4E019847F6}">
      <dsp:nvSpPr>
        <dsp:cNvPr id="0" name=""/>
        <dsp:cNvSpPr/>
      </dsp:nvSpPr>
      <dsp:spPr>
        <a:xfrm rot="10800000">
          <a:off x="2445998" y="1213508"/>
          <a:ext cx="8756448" cy="9617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086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Generate a </a:t>
          </a:r>
          <a:r>
            <a:rPr lang="de-DE" sz="2700" kern="1200" dirty="0" err="1"/>
            <a:t>distribution</a:t>
          </a:r>
          <a:r>
            <a:rPr lang="de-DE" sz="2700" kern="1200" dirty="0"/>
            <a:t> </a:t>
          </a:r>
          <a:r>
            <a:rPr lang="de-DE" sz="2700" kern="1200" dirty="0" err="1"/>
            <a:t>of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pixel</a:t>
          </a:r>
          <a:r>
            <a:rPr lang="de-DE" sz="2700" kern="1200" dirty="0"/>
            <a:t> </a:t>
          </a:r>
          <a:r>
            <a:rPr lang="de-DE" sz="2700" kern="1200" dirty="0" err="1"/>
            <a:t>intensities</a:t>
          </a:r>
          <a:r>
            <a:rPr lang="de-DE" sz="2700" kern="1200" dirty="0"/>
            <a:t> (</a:t>
          </a:r>
          <a:r>
            <a:rPr lang="de-DE" sz="2700" kern="1200" dirty="0" err="1"/>
            <a:t>histogram</a:t>
          </a:r>
          <a:r>
            <a:rPr lang="de-DE" sz="2700" kern="1200" dirty="0"/>
            <a:t>)</a:t>
          </a:r>
          <a:endParaRPr lang="en-GB" sz="2700" kern="1200" dirty="0"/>
        </a:p>
      </dsp:txBody>
      <dsp:txXfrm rot="10800000">
        <a:off x="2686424" y="1213508"/>
        <a:ext cx="8516022" cy="961706"/>
      </dsp:txXfrm>
    </dsp:sp>
    <dsp:sp modelId="{187078F2-491F-4585-9CC2-AFFAF733DD30}">
      <dsp:nvSpPr>
        <dsp:cNvPr id="0" name=""/>
        <dsp:cNvSpPr/>
      </dsp:nvSpPr>
      <dsp:spPr>
        <a:xfrm>
          <a:off x="1805597" y="1213508"/>
          <a:ext cx="961706" cy="9617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1D52B-6423-4B07-9639-B7284E14CB00}">
      <dsp:nvSpPr>
        <dsp:cNvPr id="0" name=""/>
        <dsp:cNvSpPr/>
      </dsp:nvSpPr>
      <dsp:spPr>
        <a:xfrm rot="10800000">
          <a:off x="2445998" y="2426001"/>
          <a:ext cx="8756448" cy="9617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086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Calculate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threshold</a:t>
          </a:r>
          <a:r>
            <a:rPr lang="de-DE" sz="2700" kern="1200" dirty="0"/>
            <a:t> </a:t>
          </a:r>
          <a:r>
            <a:rPr lang="de-DE" sz="2700" kern="1200" dirty="0" err="1"/>
            <a:t>value</a:t>
          </a:r>
          <a:r>
            <a:rPr lang="de-DE" sz="2700" kern="1200" dirty="0"/>
            <a:t> t</a:t>
          </a:r>
        </a:p>
      </dsp:txBody>
      <dsp:txXfrm rot="10800000">
        <a:off x="2686424" y="2426001"/>
        <a:ext cx="8516022" cy="961706"/>
      </dsp:txXfrm>
    </dsp:sp>
    <dsp:sp modelId="{0AEF1857-088C-4BB4-B39F-8E1814E69B49}">
      <dsp:nvSpPr>
        <dsp:cNvPr id="0" name=""/>
        <dsp:cNvSpPr/>
      </dsp:nvSpPr>
      <dsp:spPr>
        <a:xfrm>
          <a:off x="1816330" y="2436637"/>
          <a:ext cx="961706" cy="96170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B914D-C51C-4A8B-9F80-6347684F34E3}">
      <dsp:nvSpPr>
        <dsp:cNvPr id="0" name=""/>
        <dsp:cNvSpPr/>
      </dsp:nvSpPr>
      <dsp:spPr>
        <a:xfrm rot="10800000">
          <a:off x="2445998" y="3638494"/>
          <a:ext cx="8756448" cy="961706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086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Replace</a:t>
          </a:r>
          <a:r>
            <a:rPr lang="de-DE" sz="2700" kern="1200" dirty="0"/>
            <a:t> </a:t>
          </a:r>
          <a:r>
            <a:rPr lang="de-DE" sz="2700" kern="1200" dirty="0" err="1"/>
            <a:t>the</a:t>
          </a:r>
          <a:r>
            <a:rPr lang="de-DE" sz="2700" kern="1200" dirty="0"/>
            <a:t> </a:t>
          </a:r>
          <a:r>
            <a:rPr lang="de-DE" sz="2700" kern="1200" dirty="0" err="1"/>
            <a:t>pixels</a:t>
          </a:r>
          <a:r>
            <a:rPr lang="de-DE" sz="2700" kern="1200" dirty="0"/>
            <a:t> </a:t>
          </a:r>
          <a:r>
            <a:rPr lang="de-DE" sz="2700" kern="1200" dirty="0" err="1"/>
            <a:t>values</a:t>
          </a:r>
          <a:r>
            <a:rPr lang="de-DE" sz="2700" kern="1200" dirty="0"/>
            <a:t> </a:t>
          </a:r>
          <a:r>
            <a:rPr lang="de-DE" sz="2700" kern="1200" dirty="0" err="1"/>
            <a:t>with</a:t>
          </a:r>
          <a:r>
            <a:rPr lang="de-DE" sz="2700" kern="1200" dirty="0"/>
            <a:t> </a:t>
          </a:r>
          <a:r>
            <a:rPr lang="de-DE" sz="2700" kern="1200" dirty="0" err="1"/>
            <a:t>white</a:t>
          </a:r>
          <a:r>
            <a:rPr lang="de-DE" sz="2700" kern="1200" dirty="0"/>
            <a:t> (&gt;t) an </a:t>
          </a:r>
          <a:r>
            <a:rPr lang="de-DE" sz="2700" kern="1200" dirty="0" err="1"/>
            <a:t>black</a:t>
          </a:r>
          <a:r>
            <a:rPr lang="de-DE" sz="2700" kern="1200" dirty="0"/>
            <a:t>  (&lt;t)</a:t>
          </a:r>
        </a:p>
      </dsp:txBody>
      <dsp:txXfrm rot="10800000">
        <a:off x="2686424" y="3638494"/>
        <a:ext cx="8516022" cy="961706"/>
      </dsp:txXfrm>
    </dsp:sp>
    <dsp:sp modelId="{2ED5A05D-018D-4A81-8308-11D1CD781DA4}">
      <dsp:nvSpPr>
        <dsp:cNvPr id="0" name=""/>
        <dsp:cNvSpPr/>
      </dsp:nvSpPr>
      <dsp:spPr>
        <a:xfrm>
          <a:off x="1826870" y="3638494"/>
          <a:ext cx="961706" cy="96170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4C2B1-8D31-E44A-AF77-B792337AB21A}">
      <dsp:nvSpPr>
        <dsp:cNvPr id="0" name=""/>
        <dsp:cNvSpPr/>
      </dsp:nvSpPr>
      <dsp:spPr>
        <a:xfrm>
          <a:off x="5863793" y="-291396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Determine</a:t>
          </a:r>
          <a:r>
            <a:rPr lang="de-DE" sz="1600" kern="1200" baseline="0" dirty="0"/>
            <a:t> </a:t>
          </a:r>
          <a:r>
            <a:rPr lang="de-DE" sz="1600" kern="1200" baseline="0" dirty="0" err="1"/>
            <a:t>Dice</a:t>
          </a:r>
          <a:r>
            <a:rPr lang="de-DE" sz="1600" kern="1200" baseline="0" dirty="0"/>
            <a:t> Score</a:t>
          </a:r>
          <a:endParaRPr lang="de-DE" sz="1600" kern="1200" dirty="0"/>
        </a:p>
      </dsp:txBody>
      <dsp:txXfrm>
        <a:off x="5934088" y="-221101"/>
        <a:ext cx="1299413" cy="1299409"/>
      </dsp:txXfrm>
    </dsp:sp>
    <dsp:sp modelId="{CABB2CD8-EBD2-B245-BF12-BD566DD97769}">
      <dsp:nvSpPr>
        <dsp:cNvPr id="0" name=""/>
        <dsp:cNvSpPr/>
      </dsp:nvSpPr>
      <dsp:spPr>
        <a:xfrm>
          <a:off x="5169317" y="428602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2140527" y="200558"/>
              </a:moveTo>
              <a:arcTo wR="1414478" hR="1414478" stAng="18053027" swAng="169395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F007C-07F1-B741-9BAB-791348E282AB}">
      <dsp:nvSpPr>
        <dsp:cNvPr id="0" name=""/>
        <dsp:cNvSpPr/>
      </dsp:nvSpPr>
      <dsp:spPr>
        <a:xfrm>
          <a:off x="7278271" y="1123081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Comparism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previous</a:t>
          </a:r>
          <a:r>
            <a:rPr lang="de-DE" sz="1600" kern="1200" dirty="0"/>
            <a:t> </a:t>
          </a:r>
          <a:r>
            <a:rPr lang="de-DE" sz="1600" kern="1200" dirty="0" err="1"/>
            <a:t>Dice</a:t>
          </a:r>
          <a:r>
            <a:rPr lang="de-DE" sz="1600" kern="1200" dirty="0"/>
            <a:t> Score </a:t>
          </a:r>
          <a:r>
            <a:rPr lang="de-DE" sz="1600" kern="1200" dirty="0" err="1"/>
            <a:t>values</a:t>
          </a:r>
          <a:endParaRPr lang="de-DE" sz="1600" kern="1200" baseline="0" dirty="0"/>
        </a:p>
      </dsp:txBody>
      <dsp:txXfrm>
        <a:off x="7348566" y="1193376"/>
        <a:ext cx="1299413" cy="1299409"/>
      </dsp:txXfrm>
    </dsp:sp>
    <dsp:sp modelId="{FF9E40CC-41A5-694E-92F2-F8055B2D251B}">
      <dsp:nvSpPr>
        <dsp:cNvPr id="0" name=""/>
        <dsp:cNvSpPr/>
      </dsp:nvSpPr>
      <dsp:spPr>
        <a:xfrm>
          <a:off x="5169317" y="428602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2628398" y="2140524"/>
              </a:moveTo>
              <a:arcTo wR="1414478" hR="1414478" stAng="1853020" swAng="169395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DBC49-CD9B-6F4E-A1AD-8C5A4DDF33CA}">
      <dsp:nvSpPr>
        <dsp:cNvPr id="0" name=""/>
        <dsp:cNvSpPr/>
      </dsp:nvSpPr>
      <dsp:spPr>
        <a:xfrm>
          <a:off x="5863793" y="2537559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Algorithm</a:t>
          </a:r>
          <a:r>
            <a:rPr lang="de-DE" sz="1600" kern="1200" dirty="0"/>
            <a:t> </a:t>
          </a:r>
          <a:r>
            <a:rPr lang="de-DE" sz="1600" kern="1200" dirty="0" err="1"/>
            <a:t>optimisation</a:t>
          </a:r>
          <a:endParaRPr lang="de-DE" sz="1600" kern="1200" dirty="0"/>
        </a:p>
      </dsp:txBody>
      <dsp:txXfrm>
        <a:off x="5934088" y="2607854"/>
        <a:ext cx="1299413" cy="1299409"/>
      </dsp:txXfrm>
    </dsp:sp>
    <dsp:sp modelId="{2405D84B-182F-024A-B971-338AE3441758}">
      <dsp:nvSpPr>
        <dsp:cNvPr id="0" name=""/>
        <dsp:cNvSpPr/>
      </dsp:nvSpPr>
      <dsp:spPr>
        <a:xfrm>
          <a:off x="5158263" y="422133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699788" y="2635120"/>
              </a:moveTo>
              <a:arcTo wR="1414478" hR="1414478" stAng="7220945" swAng="159761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0ABFB-3C74-FB4D-8803-A4FE3BB30BD3}">
      <dsp:nvSpPr>
        <dsp:cNvPr id="0" name=""/>
        <dsp:cNvSpPr/>
      </dsp:nvSpPr>
      <dsp:spPr>
        <a:xfrm>
          <a:off x="4444004" y="1161911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Identifying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TP, FP, FN </a:t>
          </a:r>
          <a:r>
            <a:rPr lang="de-DE" sz="1600" kern="1200" dirty="0" err="1"/>
            <a:t>assigned</a:t>
          </a:r>
          <a:r>
            <a:rPr lang="de-DE" sz="1600" kern="1200" dirty="0"/>
            <a:t> </a:t>
          </a:r>
          <a:r>
            <a:rPr lang="de-DE" sz="1600" kern="1200" dirty="0" err="1"/>
            <a:t>pixels</a:t>
          </a:r>
          <a:endParaRPr lang="de-DE" sz="1600" kern="1200" dirty="0"/>
        </a:p>
      </dsp:txBody>
      <dsp:txXfrm>
        <a:off x="4514299" y="1232206"/>
        <a:ext cx="1299413" cy="1299409"/>
      </dsp:txXfrm>
    </dsp:sp>
    <dsp:sp modelId="{F1AF5A0F-2D4B-224C-BC53-BF5E53A1CFE4}">
      <dsp:nvSpPr>
        <dsp:cNvPr id="0" name=""/>
        <dsp:cNvSpPr/>
      </dsp:nvSpPr>
      <dsp:spPr>
        <a:xfrm>
          <a:off x="5159466" y="434374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181674" y="720977"/>
              </a:moveTo>
              <a:arcTo wR="1414478" hR="1414478" stAng="12561567" swAng="181199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4C2B1-8D31-E44A-AF77-B792337AB21A}">
      <dsp:nvSpPr>
        <dsp:cNvPr id="0" name=""/>
        <dsp:cNvSpPr/>
      </dsp:nvSpPr>
      <dsp:spPr>
        <a:xfrm>
          <a:off x="5863793" y="-291396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Determine</a:t>
          </a:r>
          <a:r>
            <a:rPr lang="de-DE" sz="1600" kern="1200" baseline="0" dirty="0"/>
            <a:t> </a:t>
          </a:r>
          <a:r>
            <a:rPr lang="de-DE" sz="1600" kern="1200" baseline="0" dirty="0" err="1"/>
            <a:t>Dice</a:t>
          </a:r>
          <a:r>
            <a:rPr lang="de-DE" sz="1600" kern="1200" baseline="0" dirty="0"/>
            <a:t> Score</a:t>
          </a:r>
          <a:endParaRPr lang="de-DE" sz="1600" kern="1200" dirty="0"/>
        </a:p>
      </dsp:txBody>
      <dsp:txXfrm>
        <a:off x="5934088" y="-221101"/>
        <a:ext cx="1299413" cy="1299409"/>
      </dsp:txXfrm>
    </dsp:sp>
    <dsp:sp modelId="{CABB2CD8-EBD2-B245-BF12-BD566DD97769}">
      <dsp:nvSpPr>
        <dsp:cNvPr id="0" name=""/>
        <dsp:cNvSpPr/>
      </dsp:nvSpPr>
      <dsp:spPr>
        <a:xfrm>
          <a:off x="5169317" y="428602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2140527" y="200558"/>
              </a:moveTo>
              <a:arcTo wR="1414478" hR="1414478" stAng="18053027" swAng="169395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0F007C-07F1-B741-9BAB-791348E282AB}">
      <dsp:nvSpPr>
        <dsp:cNvPr id="0" name=""/>
        <dsp:cNvSpPr/>
      </dsp:nvSpPr>
      <dsp:spPr>
        <a:xfrm>
          <a:off x="7278271" y="1123081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Comparism</a:t>
          </a:r>
          <a:r>
            <a:rPr lang="de-DE" sz="1600" kern="1200" dirty="0"/>
            <a:t>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previous</a:t>
          </a:r>
          <a:r>
            <a:rPr lang="de-DE" sz="1600" kern="1200" dirty="0"/>
            <a:t> </a:t>
          </a:r>
          <a:r>
            <a:rPr lang="de-DE" sz="1600" kern="1200" dirty="0" err="1"/>
            <a:t>Dice</a:t>
          </a:r>
          <a:r>
            <a:rPr lang="de-DE" sz="1600" kern="1200" dirty="0"/>
            <a:t> Score </a:t>
          </a:r>
          <a:r>
            <a:rPr lang="de-DE" sz="1600" kern="1200" dirty="0" err="1"/>
            <a:t>values</a:t>
          </a:r>
          <a:endParaRPr lang="de-DE" sz="1600" kern="1200" baseline="0" dirty="0"/>
        </a:p>
      </dsp:txBody>
      <dsp:txXfrm>
        <a:off x="7348566" y="1193376"/>
        <a:ext cx="1299413" cy="1299409"/>
      </dsp:txXfrm>
    </dsp:sp>
    <dsp:sp modelId="{FF9E40CC-41A5-694E-92F2-F8055B2D251B}">
      <dsp:nvSpPr>
        <dsp:cNvPr id="0" name=""/>
        <dsp:cNvSpPr/>
      </dsp:nvSpPr>
      <dsp:spPr>
        <a:xfrm>
          <a:off x="5169317" y="428602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2628398" y="2140524"/>
              </a:moveTo>
              <a:arcTo wR="1414478" hR="1414478" stAng="1853020" swAng="1693953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EDBC49-CD9B-6F4E-A1AD-8C5A4DDF33CA}">
      <dsp:nvSpPr>
        <dsp:cNvPr id="0" name=""/>
        <dsp:cNvSpPr/>
      </dsp:nvSpPr>
      <dsp:spPr>
        <a:xfrm>
          <a:off x="5863793" y="2537559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Algorithm</a:t>
          </a:r>
          <a:r>
            <a:rPr lang="de-DE" sz="1600" kern="1200" dirty="0"/>
            <a:t> </a:t>
          </a:r>
          <a:r>
            <a:rPr lang="de-DE" sz="1600" kern="1200" dirty="0" err="1"/>
            <a:t>optimisation</a:t>
          </a:r>
          <a:endParaRPr lang="de-DE" sz="1600" kern="1200" dirty="0"/>
        </a:p>
      </dsp:txBody>
      <dsp:txXfrm>
        <a:off x="5934088" y="2607854"/>
        <a:ext cx="1299413" cy="1299409"/>
      </dsp:txXfrm>
    </dsp:sp>
    <dsp:sp modelId="{2405D84B-182F-024A-B971-338AE3441758}">
      <dsp:nvSpPr>
        <dsp:cNvPr id="0" name=""/>
        <dsp:cNvSpPr/>
      </dsp:nvSpPr>
      <dsp:spPr>
        <a:xfrm>
          <a:off x="5158263" y="422133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699788" y="2635120"/>
              </a:moveTo>
              <a:arcTo wR="1414478" hR="1414478" stAng="7220945" swAng="1597612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0ABFB-3C74-FB4D-8803-A4FE3BB30BD3}">
      <dsp:nvSpPr>
        <dsp:cNvPr id="0" name=""/>
        <dsp:cNvSpPr/>
      </dsp:nvSpPr>
      <dsp:spPr>
        <a:xfrm>
          <a:off x="4444004" y="1161911"/>
          <a:ext cx="1440003" cy="14399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Identifying</a:t>
          </a:r>
          <a:r>
            <a:rPr lang="de-DE" sz="1600" kern="1200" dirty="0"/>
            <a:t> </a:t>
          </a:r>
          <a:r>
            <a:rPr lang="de-DE" sz="1600" kern="1200" dirty="0" err="1"/>
            <a:t>of</a:t>
          </a:r>
          <a:r>
            <a:rPr lang="de-DE" sz="1600" kern="1200" dirty="0"/>
            <a:t> TP, FP, FN </a:t>
          </a:r>
          <a:r>
            <a:rPr lang="de-DE" sz="1600" kern="1200" dirty="0" err="1"/>
            <a:t>assigned</a:t>
          </a:r>
          <a:r>
            <a:rPr lang="de-DE" sz="1600" kern="1200" dirty="0"/>
            <a:t> </a:t>
          </a:r>
          <a:r>
            <a:rPr lang="de-DE" sz="1600" kern="1200" dirty="0" err="1"/>
            <a:t>pixels</a:t>
          </a:r>
          <a:endParaRPr lang="de-DE" sz="1600" kern="1200" dirty="0"/>
        </a:p>
      </dsp:txBody>
      <dsp:txXfrm>
        <a:off x="4514299" y="1232206"/>
        <a:ext cx="1299413" cy="1299409"/>
      </dsp:txXfrm>
    </dsp:sp>
    <dsp:sp modelId="{F1AF5A0F-2D4B-224C-BC53-BF5E53A1CFE4}">
      <dsp:nvSpPr>
        <dsp:cNvPr id="0" name=""/>
        <dsp:cNvSpPr/>
      </dsp:nvSpPr>
      <dsp:spPr>
        <a:xfrm>
          <a:off x="5159466" y="434374"/>
          <a:ext cx="2828956" cy="2828956"/>
        </a:xfrm>
        <a:custGeom>
          <a:avLst/>
          <a:gdLst/>
          <a:ahLst/>
          <a:cxnLst/>
          <a:rect l="0" t="0" r="0" b="0"/>
          <a:pathLst>
            <a:path>
              <a:moveTo>
                <a:pt x="181674" y="720977"/>
              </a:moveTo>
              <a:arcTo wR="1414478" hR="1414478" stAng="12561567" swAng="181199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64EB9-38D2-44DA-BA23-C7AED9CEF07E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solidFill>
                <a:schemeClr val="bg1"/>
              </a:solidFill>
            </a:rPr>
            <a:t>Cell</a:t>
          </a:r>
          <a:r>
            <a:rPr lang="de-DE" sz="2800" kern="1200" dirty="0">
              <a:solidFill>
                <a:schemeClr val="bg1"/>
              </a:solidFill>
            </a:rPr>
            <a:t> </a:t>
          </a:r>
          <a:r>
            <a:rPr lang="de-DE" sz="2800" kern="1200" dirty="0" err="1">
              <a:solidFill>
                <a:schemeClr val="bg1"/>
              </a:solidFill>
            </a:rPr>
            <a:t>counting</a:t>
          </a:r>
          <a:endParaRPr lang="de-DE" sz="2800" kern="1200" dirty="0">
            <a:solidFill>
              <a:schemeClr val="bg1"/>
            </a:solidFill>
          </a:endParaRPr>
        </a:p>
      </dsp:txBody>
      <dsp:txXfrm rot="10800000">
        <a:off x="2205143" y="3129"/>
        <a:ext cx="6770984" cy="887561"/>
      </dsp:txXfrm>
    </dsp:sp>
    <dsp:sp modelId="{52F87FDB-E14A-490C-9364-D87D23B758F7}">
      <dsp:nvSpPr>
        <dsp:cNvPr id="0" name=""/>
        <dsp:cNvSpPr/>
      </dsp:nvSpPr>
      <dsp:spPr>
        <a:xfrm rot="2068031">
          <a:off x="1539472" y="3129"/>
          <a:ext cx="887561" cy="887561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BFB38-EE20-4A2B-84B0-AA7EE5A34434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chemeClr val="bg1"/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solidFill>
                <a:schemeClr val="bg1"/>
              </a:solidFill>
            </a:rPr>
            <a:t>Cell</a:t>
          </a:r>
          <a:r>
            <a:rPr lang="de-DE" sz="2800" kern="1200" dirty="0">
              <a:solidFill>
                <a:schemeClr val="bg1"/>
              </a:solidFill>
            </a:rPr>
            <a:t> Size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 dirty="0">
            <a:solidFill>
              <a:schemeClr val="tx1"/>
            </a:solidFill>
          </a:endParaRPr>
        </a:p>
      </dsp:txBody>
      <dsp:txXfrm rot="10800000">
        <a:off x="2205143" y="1155635"/>
        <a:ext cx="6770984" cy="887561"/>
      </dsp:txXfrm>
    </dsp:sp>
    <dsp:sp modelId="{9B8E37E9-133B-4F7C-8EBA-D339EFEEC96B}">
      <dsp:nvSpPr>
        <dsp:cNvPr id="0" name=""/>
        <dsp:cNvSpPr/>
      </dsp:nvSpPr>
      <dsp:spPr>
        <a:xfrm rot="18741527">
          <a:off x="1540981" y="1152182"/>
          <a:ext cx="887561" cy="887561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3BFFD-6F30-497A-A9B8-A598710E794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>
              <a:solidFill>
                <a:schemeClr val="bg1"/>
              </a:solidFill>
            </a:rPr>
            <a:t>Cell</a:t>
          </a:r>
          <a:r>
            <a:rPr lang="de-DE" sz="2800" kern="1200" dirty="0">
              <a:solidFill>
                <a:schemeClr val="bg1"/>
              </a:solidFill>
            </a:rPr>
            <a:t> </a:t>
          </a:r>
          <a:r>
            <a:rPr lang="de-DE" sz="2800" kern="1200" dirty="0" err="1">
              <a:solidFill>
                <a:schemeClr val="bg1"/>
              </a:solidFill>
            </a:rPr>
            <a:t>arrangement</a:t>
          </a:r>
          <a:endParaRPr lang="de-DE" sz="2800" kern="1200" dirty="0">
            <a:solidFill>
              <a:schemeClr val="bg1"/>
            </a:solidFill>
          </a:endParaRPr>
        </a:p>
      </dsp:txBody>
      <dsp:txXfrm rot="10800000">
        <a:off x="2205143" y="2308140"/>
        <a:ext cx="6770984" cy="887561"/>
      </dsp:txXfrm>
    </dsp:sp>
    <dsp:sp modelId="{C38FBD0B-67A9-4A89-A04C-3CC4CFF871A9}">
      <dsp:nvSpPr>
        <dsp:cNvPr id="0" name=""/>
        <dsp:cNvSpPr/>
      </dsp:nvSpPr>
      <dsp:spPr>
        <a:xfrm>
          <a:off x="1539472" y="2296158"/>
          <a:ext cx="887561" cy="887561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EF58F-206C-F04E-BA1B-B83B92F282FA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rgbClr val="A7AB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Other </a:t>
          </a:r>
          <a:r>
            <a:rPr lang="de-DE" sz="2800" kern="1200" dirty="0" err="1"/>
            <a:t>evaluation</a:t>
          </a:r>
          <a:r>
            <a:rPr lang="de-DE" sz="2800" kern="1200" dirty="0"/>
            <a:t> </a:t>
          </a:r>
          <a:r>
            <a:rPr lang="de-DE" sz="2800" kern="1200" dirty="0" err="1"/>
            <a:t>methods</a:t>
          </a:r>
          <a:endParaRPr lang="de-DE" sz="2800" kern="1200" dirty="0"/>
        </a:p>
      </dsp:txBody>
      <dsp:txXfrm rot="10800000">
        <a:off x="2205143" y="3460646"/>
        <a:ext cx="6770984" cy="887561"/>
      </dsp:txXfrm>
    </dsp:sp>
    <dsp:sp modelId="{C3DA6CFF-E60D-2345-820E-43FA65AD859E}">
      <dsp:nvSpPr>
        <dsp:cNvPr id="0" name=""/>
        <dsp:cNvSpPr/>
      </dsp:nvSpPr>
      <dsp:spPr>
        <a:xfrm rot="7763223">
          <a:off x="1539472" y="3460646"/>
          <a:ext cx="887561" cy="887561"/>
        </a:xfrm>
        <a:prstGeom prst="ellipse">
          <a:avLst/>
        </a:prstGeom>
        <a:solidFill>
          <a:srgbClr val="222A3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2476501"/>
          <a:ext cx="10939605" cy="428624"/>
        </a:xfrm>
        <a:prstGeom prst="homePlat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81527" y="631253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123021" y="672747"/>
          <a:ext cx="290520" cy="290520"/>
        </a:xfrm>
        <a:prstGeom prst="star7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532390" y="1097851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noProof="0" dirty="0"/>
            <a:t>Project </a:t>
          </a:r>
          <a:r>
            <a:rPr lang="de-DE" sz="1500" b="1" kern="1200" noProof="0" dirty="0" err="1"/>
            <a:t>Proposal</a:t>
          </a:r>
          <a:endParaRPr lang="de-DE" sz="1500" b="1" kern="1200" noProof="0" dirty="0"/>
        </a:p>
      </dsp:txBody>
      <dsp:txXfrm>
        <a:off x="532390" y="1097851"/>
        <a:ext cx="1909681" cy="1592961"/>
      </dsp:txXfrm>
    </dsp:sp>
    <dsp:sp modelId="{85C50C56-6DC8-4C47-8DBC-4FD6B1554AA4}">
      <dsp:nvSpPr>
        <dsp:cNvPr id="0" name=""/>
        <dsp:cNvSpPr/>
      </dsp:nvSpPr>
      <dsp:spPr>
        <a:xfrm>
          <a:off x="532390" y="538162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 noProof="0" dirty="0"/>
            <a:t>17.05</a:t>
          </a:r>
          <a:r>
            <a:rPr lang="de-DE" sz="1100" kern="1200" noProof="0" dirty="0"/>
            <a:t>.</a:t>
          </a:r>
        </a:p>
      </dsp:txBody>
      <dsp:txXfrm>
        <a:off x="532390" y="538162"/>
        <a:ext cx="1909681" cy="559689"/>
      </dsp:txXfrm>
    </dsp:sp>
    <dsp:sp modelId="{4F322B1B-F357-4BCD-BF34-8A0D705A1CE7}">
      <dsp:nvSpPr>
        <dsp:cNvPr id="0" name=""/>
        <dsp:cNvSpPr/>
      </dsp:nvSpPr>
      <dsp:spPr>
        <a:xfrm>
          <a:off x="268281" y="1097851"/>
          <a:ext cx="0" cy="1592961"/>
        </a:xfrm>
        <a:prstGeom prst="line">
          <a:avLst/>
        </a:pr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236476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294865" y="4376865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336358" y="4418358"/>
          <a:ext cx="290520" cy="290520"/>
        </a:xfrm>
        <a:prstGeom prst="donu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745728" y="2690813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Implementation </a:t>
          </a:r>
          <a:r>
            <a:rPr lang="de-DE" sz="1500" kern="1200" noProof="0" dirty="0" err="1"/>
            <a:t>of</a:t>
          </a:r>
          <a:r>
            <a:rPr lang="de-DE" sz="1500" kern="1200" noProof="0" dirty="0"/>
            <a:t> Otsu </a:t>
          </a:r>
          <a:r>
            <a:rPr lang="de-DE" sz="1500" kern="1200" noProof="0" dirty="0" err="1"/>
            <a:t>thresholding</a:t>
          </a:r>
          <a:r>
            <a:rPr lang="de-DE" sz="1500" kern="1200" noProof="0" dirty="0"/>
            <a:t> </a:t>
          </a:r>
          <a:r>
            <a:rPr lang="de-DE" sz="1500" kern="1200" noProof="0" dirty="0" err="1"/>
            <a:t>and</a:t>
          </a:r>
          <a:r>
            <a:rPr lang="de-DE" sz="1500" kern="1200" noProof="0" dirty="0"/>
            <a:t> </a:t>
          </a:r>
          <a:r>
            <a:rPr lang="de-DE" sz="1500" kern="1200" noProof="0" dirty="0" err="1"/>
            <a:t>dice</a:t>
          </a:r>
          <a:r>
            <a:rPr lang="de-DE" sz="1500" kern="1200" noProof="0" dirty="0"/>
            <a:t> score</a:t>
          </a:r>
        </a:p>
      </dsp:txBody>
      <dsp:txXfrm>
        <a:off x="1745728" y="2690813"/>
        <a:ext cx="1909681" cy="1592961"/>
      </dsp:txXfrm>
    </dsp:sp>
    <dsp:sp modelId="{C1E34084-406C-48D5-88FE-7226282DBC49}">
      <dsp:nvSpPr>
        <dsp:cNvPr id="0" name=""/>
        <dsp:cNvSpPr/>
      </dsp:nvSpPr>
      <dsp:spPr>
        <a:xfrm>
          <a:off x="1745728" y="4283774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kern="1200" noProof="0" dirty="0"/>
            <a:t>26.05</a:t>
          </a:r>
          <a:r>
            <a:rPr lang="de-DE" sz="1600" b="1" kern="1200" noProof="0" dirty="0"/>
            <a:t>.</a:t>
          </a:r>
          <a:endParaRPr lang="de-DE" sz="1100" kern="1200" noProof="0" dirty="0"/>
        </a:p>
      </dsp:txBody>
      <dsp:txXfrm>
        <a:off x="1745728" y="4283774"/>
        <a:ext cx="1909681" cy="559689"/>
      </dsp:txXfrm>
    </dsp:sp>
    <dsp:sp modelId="{33168228-1414-4AAF-B7E5-C08A80BBB2F1}">
      <dsp:nvSpPr>
        <dsp:cNvPr id="0" name=""/>
        <dsp:cNvSpPr/>
      </dsp:nvSpPr>
      <dsp:spPr>
        <a:xfrm>
          <a:off x="1481618" y="2690813"/>
          <a:ext cx="0" cy="1592961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449814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 rot="8100000">
          <a:off x="2508202" y="631253"/>
          <a:ext cx="373507" cy="3735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>
          <a:off x="2549695" y="672747"/>
          <a:ext cx="290520" cy="290520"/>
        </a:xfrm>
        <a:prstGeom prst="star12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2959065" y="1097851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0" i="0" kern="1200" noProof="0" dirty="0" err="1"/>
            <a:t>Application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of</a:t>
          </a:r>
          <a:r>
            <a:rPr lang="de-DE" sz="1500" b="0" i="0" kern="1200" noProof="0" dirty="0"/>
            <a:t> Otsu </a:t>
          </a:r>
          <a:r>
            <a:rPr lang="de-DE" sz="1500" b="0" i="0" kern="1200" noProof="0" dirty="0" err="1"/>
            <a:t>thresholding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and</a:t>
          </a:r>
          <a:r>
            <a:rPr lang="de-DE" sz="1500" b="0" i="0" kern="1200" noProof="0" dirty="0"/>
            <a:t> DSC </a:t>
          </a:r>
          <a:r>
            <a:rPr lang="de-DE" sz="1500" b="0" i="0" kern="1200" noProof="0" dirty="0" err="1"/>
            <a:t>to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each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dataset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and</a:t>
          </a:r>
          <a:r>
            <a:rPr lang="de-DE" sz="1500" b="0" i="0" kern="1200" noProof="0" dirty="0"/>
            <a:t> </a:t>
          </a:r>
          <a:r>
            <a:rPr lang="de-DE" sz="1500" b="0" i="0" kern="1200" noProof="0" dirty="0" err="1"/>
            <a:t>comparism</a:t>
          </a:r>
          <a:endParaRPr lang="de-DE" sz="1500" b="0" i="0" kern="1200" noProof="0" dirty="0"/>
        </a:p>
      </dsp:txBody>
      <dsp:txXfrm>
        <a:off x="2959065" y="1097851"/>
        <a:ext cx="1909681" cy="1592961"/>
      </dsp:txXfrm>
    </dsp:sp>
    <dsp:sp modelId="{4EB3AA5C-1289-44C6-9F3E-859ABA28E18F}">
      <dsp:nvSpPr>
        <dsp:cNvPr id="0" name=""/>
        <dsp:cNvSpPr/>
      </dsp:nvSpPr>
      <dsp:spPr>
        <a:xfrm>
          <a:off x="2959065" y="538162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i="0" kern="1200" noProof="0" dirty="0"/>
            <a:t>02.06.</a:t>
          </a:r>
        </a:p>
      </dsp:txBody>
      <dsp:txXfrm>
        <a:off x="2959065" y="538162"/>
        <a:ext cx="1909681" cy="559689"/>
      </dsp:txXfrm>
    </dsp:sp>
    <dsp:sp modelId="{0BB03C0E-97EC-4D66-9B09-35D689DAB28C}">
      <dsp:nvSpPr>
        <dsp:cNvPr id="0" name=""/>
        <dsp:cNvSpPr/>
      </dsp:nvSpPr>
      <dsp:spPr>
        <a:xfrm>
          <a:off x="2694955" y="1097851"/>
          <a:ext cx="0" cy="1592961"/>
        </a:xfrm>
        <a:prstGeom prst="line">
          <a:avLst/>
        </a:pr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2663151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3721539" y="4376865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3763033" y="4418358"/>
          <a:ext cx="290520" cy="290520"/>
        </a:xfrm>
        <a:prstGeom prst="donu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172402" y="2690813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 err="1"/>
            <a:t>Application</a:t>
          </a:r>
          <a:r>
            <a:rPr lang="de-DE" sz="1500" kern="1200" noProof="0" dirty="0"/>
            <a:t> </a:t>
          </a:r>
          <a:r>
            <a:rPr lang="de-DE" sz="1500" kern="1200" noProof="0" dirty="0" err="1"/>
            <a:t>of</a:t>
          </a:r>
          <a:r>
            <a:rPr lang="de-DE" sz="1500" kern="1200" noProof="0" dirty="0"/>
            <a:t> </a:t>
          </a:r>
          <a:r>
            <a:rPr lang="de-DE" sz="1500" kern="1200" noProof="0" dirty="0" err="1"/>
            <a:t>preprocessing</a:t>
          </a:r>
          <a:r>
            <a:rPr lang="de-DE" sz="1500" kern="1200" noProof="0" dirty="0"/>
            <a:t> </a:t>
          </a:r>
          <a:r>
            <a:rPr lang="de-DE" sz="1500" kern="1200" noProof="0" dirty="0" err="1"/>
            <a:t>methods</a:t>
          </a:r>
          <a:r>
            <a:rPr lang="de-DE" sz="1500" kern="1200" noProof="0" dirty="0"/>
            <a:t> </a:t>
          </a:r>
          <a:r>
            <a:rPr lang="de-DE" sz="1500" kern="1200" noProof="0" dirty="0" err="1"/>
            <a:t>to</a:t>
          </a:r>
          <a:r>
            <a:rPr lang="de-DE" sz="1500" kern="1200" noProof="0" dirty="0"/>
            <a:t> </a:t>
          </a:r>
          <a:r>
            <a:rPr lang="de-DE" sz="1500" kern="1200" noProof="0" dirty="0" err="1"/>
            <a:t>each</a:t>
          </a:r>
          <a:r>
            <a:rPr lang="de-DE" sz="1500" kern="1200" noProof="0" dirty="0"/>
            <a:t> </a:t>
          </a:r>
          <a:r>
            <a:rPr lang="de-DE" sz="1500" kern="1200" noProof="0" dirty="0" err="1"/>
            <a:t>dataset</a:t>
          </a:r>
          <a:endParaRPr lang="de-DE" sz="1500" kern="1200" noProof="0" dirty="0"/>
        </a:p>
      </dsp:txBody>
      <dsp:txXfrm>
        <a:off x="4172402" y="2690813"/>
        <a:ext cx="1909681" cy="1592961"/>
      </dsp:txXfrm>
    </dsp:sp>
    <dsp:sp modelId="{3DA36ABE-9810-4ED4-9A55-2905E7588D06}">
      <dsp:nvSpPr>
        <dsp:cNvPr id="0" name=""/>
        <dsp:cNvSpPr/>
      </dsp:nvSpPr>
      <dsp:spPr>
        <a:xfrm>
          <a:off x="4172402" y="4283774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 noProof="0" dirty="0"/>
            <a:t>09.05</a:t>
          </a:r>
        </a:p>
      </dsp:txBody>
      <dsp:txXfrm>
        <a:off x="4172402" y="4283774"/>
        <a:ext cx="1909681" cy="559689"/>
      </dsp:txXfrm>
    </dsp:sp>
    <dsp:sp modelId="{4B9F5909-A57C-4893-9C8A-D5960FE9BE37}">
      <dsp:nvSpPr>
        <dsp:cNvPr id="0" name=""/>
        <dsp:cNvSpPr/>
      </dsp:nvSpPr>
      <dsp:spPr>
        <a:xfrm>
          <a:off x="3908293" y="2690813"/>
          <a:ext cx="0" cy="1592961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3876488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4934876" y="631253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4976370" y="672747"/>
          <a:ext cx="290520" cy="290520"/>
        </a:xfrm>
        <a:prstGeom prst="donu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5375885" y="1098394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rtlCol="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 err="1"/>
            <a:t>Application</a:t>
          </a:r>
          <a:r>
            <a:rPr lang="de-DE" sz="1500" kern="1200" noProof="0" dirty="0"/>
            <a:t> </a:t>
          </a:r>
          <a:r>
            <a:rPr lang="de-DE" sz="1500" kern="1200" noProof="0" dirty="0" err="1"/>
            <a:t>of</a:t>
          </a:r>
          <a:r>
            <a:rPr lang="de-DE" sz="1500" kern="1200" noProof="0" dirty="0"/>
            <a:t> </a:t>
          </a:r>
          <a:r>
            <a:rPr lang="de-DE" sz="1500" kern="1200" noProof="0" dirty="0" err="1"/>
            <a:t>local</a:t>
          </a:r>
          <a:r>
            <a:rPr lang="de-DE" sz="1500" kern="1200" noProof="0" dirty="0"/>
            <a:t> </a:t>
          </a:r>
          <a:r>
            <a:rPr lang="de-DE" sz="1500" kern="1200" noProof="0" dirty="0" err="1"/>
            <a:t>thresholding</a:t>
          </a:r>
          <a:r>
            <a:rPr lang="de-DE" sz="1500" kern="1200" noProof="0" dirty="0"/>
            <a:t>  </a:t>
          </a:r>
          <a:r>
            <a:rPr lang="de-DE" sz="1500" kern="1200" noProof="0" dirty="0" err="1"/>
            <a:t>to</a:t>
          </a:r>
          <a:r>
            <a:rPr lang="de-DE" sz="1500" kern="1200" noProof="0" dirty="0"/>
            <a:t> </a:t>
          </a:r>
          <a:r>
            <a:rPr lang="de-DE" sz="1500" kern="1200" noProof="0" dirty="0" err="1"/>
            <a:t>each</a:t>
          </a:r>
          <a:r>
            <a:rPr lang="de-DE" sz="1500" kern="1200" noProof="0" dirty="0"/>
            <a:t> </a:t>
          </a:r>
          <a:r>
            <a:rPr lang="de-DE" sz="1500" kern="1200" noProof="0" dirty="0" err="1"/>
            <a:t>dataset</a:t>
          </a:r>
          <a:r>
            <a:rPr lang="de-DE" sz="1500" kern="1200" noProof="0" dirty="0"/>
            <a:t>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(optional: </a:t>
          </a:r>
          <a:r>
            <a:rPr lang="de-DE" sz="1500" kern="1200" noProof="0" dirty="0" err="1"/>
            <a:t>multi</a:t>
          </a:r>
          <a:r>
            <a:rPr lang="de-DE" sz="1500" kern="1200" noProof="0" dirty="0"/>
            <a:t> </a:t>
          </a:r>
          <a:r>
            <a:rPr lang="de-DE" sz="1500" kern="1200" noProof="0" dirty="0" err="1"/>
            <a:t>thresholding</a:t>
          </a:r>
          <a:r>
            <a:rPr lang="de-DE" sz="1500" kern="1200" noProof="0" dirty="0"/>
            <a:t>)</a:t>
          </a:r>
        </a:p>
      </dsp:txBody>
      <dsp:txXfrm>
        <a:off x="5375885" y="1098394"/>
        <a:ext cx="1909681" cy="1592961"/>
      </dsp:txXfrm>
    </dsp:sp>
    <dsp:sp modelId="{6EC2FC68-E1B8-4274-8090-C2C96A4CD82C}">
      <dsp:nvSpPr>
        <dsp:cNvPr id="0" name=""/>
        <dsp:cNvSpPr/>
      </dsp:nvSpPr>
      <dsp:spPr>
        <a:xfrm>
          <a:off x="5375885" y="538705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kern="1200" noProof="0" dirty="0"/>
            <a:t>16.06.</a:t>
          </a:r>
        </a:p>
      </dsp:txBody>
      <dsp:txXfrm>
        <a:off x="5375885" y="538705"/>
        <a:ext cx="1909681" cy="559689"/>
      </dsp:txXfrm>
    </dsp:sp>
    <dsp:sp modelId="{4F41BF23-550C-4E7F-977E-3D22E3AF7B51}">
      <dsp:nvSpPr>
        <dsp:cNvPr id="0" name=""/>
        <dsp:cNvSpPr/>
      </dsp:nvSpPr>
      <dsp:spPr>
        <a:xfrm>
          <a:off x="5121630" y="1097851"/>
          <a:ext cx="0" cy="1592961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089826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 rot="18900000">
          <a:off x="6148214" y="4376865"/>
          <a:ext cx="373507" cy="3735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>
          <a:off x="6189707" y="4418358"/>
          <a:ext cx="290520" cy="290520"/>
        </a:xfrm>
        <a:prstGeom prst="star12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6599077" y="2690813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rtlCol="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i="0" kern="1200" noProof="0" dirty="0"/>
            <a:t>Final </a:t>
          </a:r>
          <a:r>
            <a:rPr lang="de-DE" sz="1500" i="0" kern="1200" noProof="0" dirty="0" err="1"/>
            <a:t>report</a:t>
          </a:r>
          <a:endParaRPr lang="de-DE" sz="1500" i="0" kern="1200" noProof="0" dirty="0"/>
        </a:p>
      </dsp:txBody>
      <dsp:txXfrm>
        <a:off x="6599077" y="2690813"/>
        <a:ext cx="1909681" cy="1592961"/>
      </dsp:txXfrm>
    </dsp:sp>
    <dsp:sp modelId="{6FED4196-A0D3-4E5C-83DA-99291A8FFFC3}">
      <dsp:nvSpPr>
        <dsp:cNvPr id="0" name=""/>
        <dsp:cNvSpPr/>
      </dsp:nvSpPr>
      <dsp:spPr>
        <a:xfrm>
          <a:off x="6599077" y="4283774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14300" bIns="0" numCol="1" spcCol="1270" rtlCol="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800" b="1" i="0" kern="1200" noProof="0" dirty="0"/>
            <a:t>30.06.</a:t>
          </a:r>
        </a:p>
      </dsp:txBody>
      <dsp:txXfrm>
        <a:off x="6599077" y="4283774"/>
        <a:ext cx="1909681" cy="559689"/>
      </dsp:txXfrm>
    </dsp:sp>
    <dsp:sp modelId="{54DE4918-169B-4E9C-B946-44A9D45AEC94}">
      <dsp:nvSpPr>
        <dsp:cNvPr id="0" name=""/>
        <dsp:cNvSpPr/>
      </dsp:nvSpPr>
      <dsp:spPr>
        <a:xfrm>
          <a:off x="6334967" y="2690813"/>
          <a:ext cx="0" cy="1592961"/>
        </a:xfrm>
        <a:prstGeom prst="line">
          <a:avLst/>
        </a:pr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6303163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38EF8-0EA2-2944-8ADF-2D306D3263A8}">
      <dsp:nvSpPr>
        <dsp:cNvPr id="0" name=""/>
        <dsp:cNvSpPr/>
      </dsp:nvSpPr>
      <dsp:spPr>
        <a:xfrm rot="8100000">
          <a:off x="7361551" y="631253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1D1-0406-204E-84E3-1E591B21AD7D}">
      <dsp:nvSpPr>
        <dsp:cNvPr id="0" name=""/>
        <dsp:cNvSpPr/>
      </dsp:nvSpPr>
      <dsp:spPr>
        <a:xfrm>
          <a:off x="7403044" y="672747"/>
          <a:ext cx="290520" cy="290520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56C39-A1C3-BD41-82A0-87D4A887EFE4}">
      <dsp:nvSpPr>
        <dsp:cNvPr id="0" name=""/>
        <dsp:cNvSpPr/>
      </dsp:nvSpPr>
      <dsp:spPr>
        <a:xfrm>
          <a:off x="7812414" y="1097851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Implementation </a:t>
          </a:r>
          <a:r>
            <a:rPr lang="de-DE" sz="1500" kern="1200" dirty="0" err="1"/>
            <a:t>of</a:t>
          </a:r>
          <a:r>
            <a:rPr lang="de-DE" sz="1500" kern="1200" dirty="0"/>
            <a:t> additional </a:t>
          </a:r>
          <a:r>
            <a:rPr lang="de-DE" sz="1500" kern="1200" dirty="0" err="1"/>
            <a:t>ideas</a:t>
          </a:r>
          <a:endParaRPr lang="de-DE" sz="1500" kern="1200" dirty="0"/>
        </a:p>
      </dsp:txBody>
      <dsp:txXfrm>
        <a:off x="7812414" y="1097851"/>
        <a:ext cx="1909681" cy="1592961"/>
      </dsp:txXfrm>
    </dsp:sp>
    <dsp:sp modelId="{F96539BC-1825-254A-94A9-FA1DC87315E0}">
      <dsp:nvSpPr>
        <dsp:cNvPr id="0" name=""/>
        <dsp:cNvSpPr/>
      </dsp:nvSpPr>
      <dsp:spPr>
        <a:xfrm>
          <a:off x="7812414" y="538162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b="1" kern="1200" dirty="0"/>
            <a:t>10.07.</a:t>
          </a:r>
          <a:endParaRPr lang="de-DE" sz="2000" kern="1200" dirty="0"/>
        </a:p>
      </dsp:txBody>
      <dsp:txXfrm>
        <a:off x="7812414" y="538162"/>
        <a:ext cx="1909681" cy="559689"/>
      </dsp:txXfrm>
    </dsp:sp>
    <dsp:sp modelId="{8CDA9848-1BA5-B444-8C30-377FD4C43072}">
      <dsp:nvSpPr>
        <dsp:cNvPr id="0" name=""/>
        <dsp:cNvSpPr/>
      </dsp:nvSpPr>
      <dsp:spPr>
        <a:xfrm>
          <a:off x="7548305" y="1097851"/>
          <a:ext cx="0" cy="1592961"/>
        </a:xfrm>
        <a:prstGeom prst="line">
          <a:avLst/>
        </a:pr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764FE-99A6-2E41-95E4-5A19433A09B7}">
      <dsp:nvSpPr>
        <dsp:cNvPr id="0" name=""/>
        <dsp:cNvSpPr/>
      </dsp:nvSpPr>
      <dsp:spPr>
        <a:xfrm>
          <a:off x="7516500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95A45-4D1B-8541-9644-B8D9DB6930EE}">
      <dsp:nvSpPr>
        <dsp:cNvPr id="0" name=""/>
        <dsp:cNvSpPr/>
      </dsp:nvSpPr>
      <dsp:spPr>
        <a:xfrm rot="18900000">
          <a:off x="8574888" y="4376865"/>
          <a:ext cx="373507" cy="373507"/>
        </a:xfrm>
        <a:prstGeom prst="teardrop">
          <a:avLst>
            <a:gd name="adj" fmla="val 11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F4586-F6A4-D74B-8B6C-763B9B27B5F0}">
      <dsp:nvSpPr>
        <dsp:cNvPr id="0" name=""/>
        <dsp:cNvSpPr/>
      </dsp:nvSpPr>
      <dsp:spPr>
        <a:xfrm>
          <a:off x="8616382" y="4418358"/>
          <a:ext cx="290520" cy="290520"/>
        </a:xfrm>
        <a:prstGeom prst="star7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1BCF3-B320-0947-A6D8-9377722838A0}">
      <dsp:nvSpPr>
        <dsp:cNvPr id="0" name=""/>
        <dsp:cNvSpPr/>
      </dsp:nvSpPr>
      <dsp:spPr>
        <a:xfrm>
          <a:off x="9025751" y="2690813"/>
          <a:ext cx="1909681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b="1" kern="1200" dirty="0"/>
            <a:t>Final </a:t>
          </a:r>
          <a:r>
            <a:rPr lang="de-DE" sz="1500" b="1" kern="1200" dirty="0" err="1"/>
            <a:t>presentation</a:t>
          </a:r>
          <a:endParaRPr lang="de-DE" sz="1500" b="1" kern="1200" dirty="0"/>
        </a:p>
      </dsp:txBody>
      <dsp:txXfrm>
        <a:off x="9025751" y="2690813"/>
        <a:ext cx="1909681" cy="1592961"/>
      </dsp:txXfrm>
    </dsp:sp>
    <dsp:sp modelId="{149D467F-938C-E142-87A1-7EC928CDBB06}">
      <dsp:nvSpPr>
        <dsp:cNvPr id="0" name=""/>
        <dsp:cNvSpPr/>
      </dsp:nvSpPr>
      <dsp:spPr>
        <a:xfrm>
          <a:off x="9025751" y="4283774"/>
          <a:ext cx="1909681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2000" kern="1200" dirty="0"/>
            <a:t>19.07.</a:t>
          </a:r>
        </a:p>
      </dsp:txBody>
      <dsp:txXfrm>
        <a:off x="9025751" y="4283774"/>
        <a:ext cx="1909681" cy="559689"/>
      </dsp:txXfrm>
    </dsp:sp>
    <dsp:sp modelId="{FBE0FB7E-A717-9945-AFDF-6DB832A07408}">
      <dsp:nvSpPr>
        <dsp:cNvPr id="0" name=""/>
        <dsp:cNvSpPr/>
      </dsp:nvSpPr>
      <dsp:spPr>
        <a:xfrm>
          <a:off x="8761642" y="2690813"/>
          <a:ext cx="0" cy="1592961"/>
        </a:xfrm>
        <a:prstGeom prst="line">
          <a:avLst/>
        </a:pr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2630D3-6CA7-D14C-80B3-198629B38E3C}">
      <dsp:nvSpPr>
        <dsp:cNvPr id="0" name=""/>
        <dsp:cNvSpPr/>
      </dsp:nvSpPr>
      <dsp:spPr>
        <a:xfrm>
          <a:off x="8729837" y="2640440"/>
          <a:ext cx="95079" cy="1007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3:18:47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3:19:06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1548 523 24575,'-1547'0'0,"1603"-4"0,1-2 0,-1-3 0,83-24 0,34-5 0,68 7 0,-137 20 0,-1-4 0,117-33 0,-178 38 0,0 0 0,0 3 0,60-3 0,130 10 0,-107 1 0,-82-3 0,59-10 0,17-2 0,-90 15 0,-22-1 0,-1 1 0,0-1 0,1 0 0,-1-1 0,0 1 0,10-3 0,-44-9 0,-164-43 0,86 22 0,-164-28 0,56 28 0,-112-16 0,224 39 0,-126 2 0,208 8 0,6 0 0,0-1 0,-26 5 0,39-4 0,-1 0 0,1 0 0,-1 0 0,0 1 0,1-1 0,-1 0 0,1 1 0,-1 0 0,1-1 0,-1 1 0,1 0 0,-1 0 0,1-1 0,0 1 0,-1 0 0,1 0 0,0 1 0,0-1 0,0 0 0,0 0 0,0 1 0,0-1 0,0 0 0,0 1 0,0-1 0,1 1 0,-1-1 0,0 1 0,1-1 0,-1 1 0,1 2 0,0-1 0,0-1 0,1 1 0,0-1 0,-1 1 0,1-1 0,0 0 0,0 1 0,0-1 0,0 0 0,1 0 0,-1 1 0,1-1 0,-1 0 0,1 0 0,0-1 0,0 1 0,-1 0 0,1-1 0,0 1 0,1-1 0,-1 1 0,4 1 0,6 3 0,1 0 0,26 7 0,-39-13 0,58 15 0,1-2 0,89 7 0,-70-11 0,596 96 0,-145-21 0,-440-72 0,-1-4 0,143-5 0,-147-5 0,-41 2 0,82-11 0,-47 1 0,0 4 0,101 4 0,-141 2 0,-31 0 0,-4 0 0,1-1 0,-1 1 0,1 0 0,-1 1 0,1-1 0,-1 0 0,1 1 0,-1 0 0,0 0 0,1 0 0,-1 0 0,0 0 0,0 1 0,4 2 0,-7-4 0,1 0 0,-1 0 0,0 0 0,0 1 0,0-1 0,0 0 0,0 0 0,0 0 0,0 1 0,0-1 0,0 0 0,0 0 0,0 0 0,0 1 0,0-1 0,0 0 0,0 0 0,0 0 0,0 1 0,0-1 0,0 0 0,0 0 0,0 0 0,0 1 0,0-1 0,0 0 0,0 0 0,0 0 0,0 0 0,-1 1 0,1-1 0,0 0 0,0 0 0,0 0 0,0 0 0,0 0 0,-1 1 0,1-1 0,0 0 0,0 0 0,0 0 0,-1 0 0,1 0 0,0 0 0,0 0 0,0 0 0,0 0 0,-1 0 0,1 0 0,0 0 0,-1 0 0,-12 4 0,-15 0 0,1-2 0,-1 0 0,-40-4 0,-86-15 0,62 5 0,-53-16 0,109 19 0,0 1 0,-1 2 0,-55-2 0,11 9 0,7 1 0,1-4 0,-102-14 0,108 8 0,-1 3 0,-106 5 0,77 1 0,89 0 0,-1-1 0,0 1 0,1 1 0,-13 3 0,20-5 0,0 0 0,-1 1 0,1-1 0,0 1 0,0-1 0,0 1 0,-1 0 0,1 0 0,0-1 0,0 1 0,0 0 0,0 0 0,0 0 0,0 0 0,1 0 0,-2 1 0,2-1 0,0 0 0,0 0 0,0 0 0,0 0 0,0 0 0,0 0 0,0 0 0,0 0 0,0 0 0,0-1 0,1 1 0,-1 0 0,0 0 0,1 0 0,-1 0 0,0 0 0,1-1 0,-1 1 0,1 0 0,0 0 0,-1-1 0,1 1 0,-1 0 0,1-1 0,0 1 0,1 0 0,3 4 0,1-1 0,0 0 0,0-1 0,0 0 0,0 1 0,0-2 0,1 1 0,-1-1 0,1 0 0,-1 0 0,10 0 0,12 2 0,41-1 0,-49-3 0,350-1 0,47 1 0,-251 14 0,52 1 0,506-16 0,-778-1 0,1-2 0,-54-11 0,-109-32 0,80 16 0,-49 1 0,-2 7 0,-218 2 0,-244 19 0,314 4 0,327-2 0,0 1 0,0 0 0,0 1 0,-9 2 0,16-3 0,-1-1 0,1 1 0,-1-1 0,1 1 0,-1 0 0,1 0 0,0-1 0,-1 1 0,1 0 0,0 0 0,0 0 0,0 0 0,-1 2 0,1-3 0,1 1 0,0 0 0,0-1 0,0 1 0,0 0 0,0-1 0,0 1 0,0 0 0,0-1 0,0 1 0,0 0 0,0-1 0,0 1 0,0 0 0,0-1 0,0 1 0,1 0 0,-1-1 0,0 1 0,1 0 0,-1-1 0,0 1 0,1-1 0,-1 1 0,1-1 0,-1 1 0,1-1 0,-1 1 0,1-1 0,-1 0 0,1 1 0,2 2 0,0-1 0,0 0 0,1 0 0,-1-1 0,0 1 0,1-1 0,-1 0 0,0 1 0,1-2 0,0 1 0,6 1 0,50 0 0,-34-3 0,967 45 0,-924-37 0,591 84 0,-609-79-120,8 2-191,1-1 0,0-4-1,86 3 1,-134-12-6515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3:19:15.7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 24575,'2744'0'0,"-2736"0"-341,1 0 0,0-1-1,16-3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30A49-8E3F-B84B-AC55-BAB1E75DEAE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E1545-F193-F24F-B945-560DF844F5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693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nuclei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a </a:t>
            </a:r>
            <a:r>
              <a:rPr lang="de-DE" dirty="0" err="1"/>
              <a:t>picture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microscope</a:t>
            </a:r>
            <a:r>
              <a:rPr lang="de-DE" dirty="0"/>
              <a:t>.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don´t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waste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valuable</a:t>
            </a:r>
            <a:r>
              <a:rPr lang="de-DE" dirty="0"/>
              <a:t> time </a:t>
            </a:r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such an </a:t>
            </a:r>
            <a:r>
              <a:rPr lang="de-DE" dirty="0" err="1"/>
              <a:t>image</a:t>
            </a:r>
            <a:r>
              <a:rPr lang="de-DE" dirty="0"/>
              <a:t>. 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? 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7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such </a:t>
            </a:r>
            <a:r>
              <a:rPr lang="de-DE" dirty="0" err="1"/>
              <a:t>as</a:t>
            </a:r>
            <a:r>
              <a:rPr lang="de-DE" dirty="0"/>
              <a:t> a high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and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becasue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bimoda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 minimal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.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55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we´ve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optimal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threshholdiung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potentially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preprocess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so.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263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dark</a:t>
            </a:r>
            <a:r>
              <a:rPr lang="de-DE" dirty="0"/>
              <a:t> and </a:t>
            </a:r>
            <a:r>
              <a:rPr lang="de-DE" dirty="0" err="1"/>
              <a:t>show</a:t>
            </a:r>
            <a:r>
              <a:rPr lang="de-DE" dirty="0"/>
              <a:t> a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r>
              <a:rPr lang="de-DE" dirty="0"/>
              <a:t>-This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, wich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and 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cant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easily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54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13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bright</a:t>
            </a:r>
            <a:r>
              <a:rPr lang="de-DE" dirty="0"/>
              <a:t> </a:t>
            </a:r>
            <a:r>
              <a:rPr lang="de-DE" dirty="0" err="1"/>
              <a:t>spots</a:t>
            </a:r>
            <a:r>
              <a:rPr lang="de-DE" dirty="0"/>
              <a:t>, wich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probaply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reflections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microscope</a:t>
            </a:r>
            <a:endParaRPr lang="de-DE" dirty="0"/>
          </a:p>
          <a:p>
            <a:r>
              <a:rPr lang="de-DE" dirty="0"/>
              <a:t>-in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 at a </a:t>
            </a:r>
            <a:r>
              <a:rPr lang="de-DE" dirty="0" err="1"/>
              <a:t>very</a:t>
            </a:r>
            <a:r>
              <a:rPr lang="de-DE" dirty="0"/>
              <a:t> high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challenge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high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threshholding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Additionally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generally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brightness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41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-so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?</a:t>
            </a:r>
          </a:p>
          <a:p>
            <a:r>
              <a:rPr lang="de-DE" dirty="0"/>
              <a:t>-first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different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:</a:t>
            </a:r>
          </a:p>
          <a:p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different </a:t>
            </a:r>
            <a:r>
              <a:rPr lang="de-DE" dirty="0" err="1"/>
              <a:t>filters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median </a:t>
            </a:r>
            <a:r>
              <a:rPr lang="de-DE" dirty="0" err="1"/>
              <a:t>filter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stretching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multi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different </a:t>
            </a:r>
            <a:r>
              <a:rPr lang="de-DE" dirty="0" err="1"/>
              <a:t>threashold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out high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</a:p>
          <a:p>
            <a:r>
              <a:rPr lang="de-DE" dirty="0"/>
              <a:t>-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reflections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threshholding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gonna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now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46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 err="1"/>
              <a:t>Local</a:t>
            </a:r>
            <a:r>
              <a:rPr lang="de-DE" b="0" dirty="0"/>
              <a:t> </a:t>
            </a:r>
            <a:r>
              <a:rPr lang="de-DE" b="0" dirty="0" err="1"/>
              <a:t>threasholding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used</a:t>
            </a:r>
            <a:r>
              <a:rPr lang="de-DE" b="0" dirty="0"/>
              <a:t> in </a:t>
            </a:r>
            <a:r>
              <a:rPr lang="de-DE" b="0" dirty="0" err="1"/>
              <a:t>images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inhomogenous</a:t>
            </a:r>
            <a:r>
              <a:rPr lang="de-DE" b="0" dirty="0"/>
              <a:t> </a:t>
            </a:r>
            <a:r>
              <a:rPr lang="de-DE" b="0" dirty="0" err="1"/>
              <a:t>lighting</a:t>
            </a:r>
            <a:r>
              <a:rPr lang="de-DE" b="0" dirty="0"/>
              <a:t> like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see</a:t>
            </a:r>
            <a:r>
              <a:rPr lang="de-DE" b="0" dirty="0"/>
              <a:t> in </a:t>
            </a:r>
            <a:r>
              <a:rPr lang="de-DE" b="0" dirty="0" err="1"/>
              <a:t>our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r>
              <a:rPr lang="de-DE" b="0" dirty="0"/>
              <a:t> </a:t>
            </a:r>
            <a:r>
              <a:rPr lang="de-DE" b="0" dirty="0" err="1"/>
              <a:t>here</a:t>
            </a:r>
            <a:r>
              <a:rPr lang="de-DE" b="0" dirty="0"/>
              <a:t>. 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Backround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left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as</a:t>
            </a:r>
            <a:r>
              <a:rPr lang="de-DE" b="0" dirty="0"/>
              <a:t> </a:t>
            </a:r>
            <a:r>
              <a:rPr lang="de-DE" b="0" dirty="0" err="1"/>
              <a:t>bright</a:t>
            </a:r>
            <a:r>
              <a:rPr lang="de-DE" b="0" dirty="0"/>
              <a:t> </a:t>
            </a:r>
            <a:r>
              <a:rPr lang="de-DE" b="0" dirty="0" err="1"/>
              <a:t>as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cells</a:t>
            </a:r>
            <a:r>
              <a:rPr lang="de-DE" b="0" dirty="0"/>
              <a:t> on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right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Histogramm: </a:t>
            </a:r>
            <a:r>
              <a:rPr lang="de-DE" b="0" dirty="0" err="1"/>
              <a:t>blue</a:t>
            </a:r>
            <a:r>
              <a:rPr lang="de-DE" b="0" dirty="0"/>
              <a:t> </a:t>
            </a:r>
            <a:r>
              <a:rPr lang="de-DE" b="0" dirty="0" err="1"/>
              <a:t>distribution</a:t>
            </a:r>
            <a:r>
              <a:rPr lang="de-DE" b="0" dirty="0"/>
              <a:t> </a:t>
            </a:r>
            <a:r>
              <a:rPr lang="de-DE" b="0" dirty="0" err="1"/>
              <a:t>show</a:t>
            </a:r>
            <a:r>
              <a:rPr lang="de-DE" b="0" dirty="0"/>
              <a:t> </a:t>
            </a:r>
            <a:r>
              <a:rPr lang="de-DE" b="0" dirty="0" err="1"/>
              <a:t>intensity</a:t>
            </a:r>
            <a:r>
              <a:rPr lang="de-DE" b="0" dirty="0"/>
              <a:t> </a:t>
            </a:r>
            <a:r>
              <a:rPr lang="de-DE" b="0" dirty="0" err="1"/>
              <a:t>values</a:t>
            </a:r>
            <a:r>
              <a:rPr lang="de-DE" b="0" dirty="0"/>
              <a:t> </a:t>
            </a:r>
            <a:r>
              <a:rPr lang="de-DE" b="0" dirty="0" err="1"/>
              <a:t>left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red</a:t>
            </a:r>
            <a:r>
              <a:rPr lang="de-DE" b="0" dirty="0"/>
              <a:t> </a:t>
            </a:r>
            <a:r>
              <a:rPr lang="de-DE" b="0" dirty="0" err="1"/>
              <a:t>dirtsibution</a:t>
            </a:r>
            <a:r>
              <a:rPr lang="de-DE" b="0" dirty="0"/>
              <a:t> </a:t>
            </a:r>
            <a:r>
              <a:rPr lang="de-DE" b="0" dirty="0" err="1"/>
              <a:t>right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distributions</a:t>
            </a:r>
            <a:r>
              <a:rPr lang="de-DE" b="0" dirty="0"/>
              <a:t> </a:t>
            </a:r>
            <a:r>
              <a:rPr lang="de-DE" b="0" dirty="0" err="1"/>
              <a:t>overlap</a:t>
            </a:r>
            <a:r>
              <a:rPr lang="de-DE" b="0" dirty="0"/>
              <a:t> : </a:t>
            </a:r>
            <a:r>
              <a:rPr lang="de-DE" b="0" dirty="0" err="1"/>
              <a:t>Backround</a:t>
            </a:r>
            <a:r>
              <a:rPr lang="de-DE" b="0" dirty="0"/>
              <a:t> </a:t>
            </a:r>
            <a:r>
              <a:rPr lang="de-DE" b="0" dirty="0" err="1"/>
              <a:t>from</a:t>
            </a:r>
            <a:r>
              <a:rPr lang="de-DE" b="0" dirty="0"/>
              <a:t> </a:t>
            </a:r>
            <a:r>
              <a:rPr lang="de-DE" b="0" dirty="0" err="1"/>
              <a:t>left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r>
              <a:rPr lang="de-DE" b="0" dirty="0"/>
              <a:t> </a:t>
            </a:r>
            <a:r>
              <a:rPr lang="de-DE" b="0" dirty="0" err="1"/>
              <a:t>as</a:t>
            </a:r>
            <a:r>
              <a:rPr lang="de-DE" b="0" dirty="0"/>
              <a:t> </a:t>
            </a:r>
            <a:r>
              <a:rPr lang="de-DE" b="0" dirty="0" err="1"/>
              <a:t>bright</a:t>
            </a:r>
            <a:r>
              <a:rPr lang="de-DE" b="0" dirty="0"/>
              <a:t> </a:t>
            </a:r>
            <a:r>
              <a:rPr lang="de-DE" b="0" dirty="0" err="1"/>
              <a:t>as</a:t>
            </a:r>
            <a:r>
              <a:rPr lang="de-DE" b="0" dirty="0"/>
              <a:t> </a:t>
            </a:r>
            <a:r>
              <a:rPr lang="de-DE" b="0" dirty="0" err="1"/>
              <a:t>cells</a:t>
            </a:r>
            <a:r>
              <a:rPr lang="de-DE" b="0" dirty="0"/>
              <a:t> in </a:t>
            </a:r>
            <a:r>
              <a:rPr lang="de-DE" b="0" dirty="0" err="1"/>
              <a:t>right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endParaRPr lang="de-DE" b="0" dirty="0"/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/>
              <a:t>By </a:t>
            </a:r>
            <a:r>
              <a:rPr lang="de-DE" b="0" dirty="0" err="1"/>
              <a:t>using</a:t>
            </a:r>
            <a:r>
              <a:rPr lang="de-DE" b="0" dirty="0"/>
              <a:t> a </a:t>
            </a:r>
            <a:r>
              <a:rPr lang="de-DE" b="0" dirty="0" err="1"/>
              <a:t>sliding</a:t>
            </a:r>
            <a:r>
              <a:rPr lang="de-DE" b="0" dirty="0"/>
              <a:t> </a:t>
            </a:r>
            <a:r>
              <a:rPr lang="de-DE" b="0" dirty="0" err="1"/>
              <a:t>window</a:t>
            </a:r>
            <a:r>
              <a:rPr lang="de-DE" b="0" dirty="0"/>
              <a:t> </a:t>
            </a:r>
            <a:r>
              <a:rPr lang="de-DE" b="0" dirty="0" err="1"/>
              <a:t>scheme</a:t>
            </a:r>
            <a:r>
              <a:rPr lang="de-DE" b="0" dirty="0"/>
              <a:t> </a:t>
            </a:r>
            <a:r>
              <a:rPr lang="de-DE" b="0" dirty="0" err="1"/>
              <a:t>our</a:t>
            </a:r>
            <a:r>
              <a:rPr lang="de-DE" b="0" dirty="0"/>
              <a:t> </a:t>
            </a:r>
            <a:r>
              <a:rPr lang="de-DE" b="0" dirty="0" err="1"/>
              <a:t>whole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devided</a:t>
            </a:r>
            <a:r>
              <a:rPr lang="de-DE" b="0" dirty="0"/>
              <a:t> in </a:t>
            </a:r>
            <a:r>
              <a:rPr lang="de-DE" b="0" dirty="0" err="1"/>
              <a:t>smaller</a:t>
            </a:r>
            <a:r>
              <a:rPr lang="de-DE" b="0" dirty="0"/>
              <a:t> </a:t>
            </a:r>
            <a:r>
              <a:rPr lang="de-DE" b="0" dirty="0" err="1"/>
              <a:t>areas</a:t>
            </a:r>
            <a:r>
              <a:rPr lang="de-DE" b="0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area</a:t>
            </a:r>
            <a:r>
              <a:rPr lang="de-DE" b="0" dirty="0"/>
              <a:t> </a:t>
            </a:r>
            <a:r>
              <a:rPr lang="de-DE" b="0" dirty="0" err="1"/>
              <a:t>there</a:t>
            </a:r>
            <a:r>
              <a:rPr lang="de-DE" b="0" dirty="0"/>
              <a:t> will </a:t>
            </a:r>
            <a:r>
              <a:rPr lang="de-DE" b="0" dirty="0" err="1"/>
              <a:t>be</a:t>
            </a:r>
            <a:r>
              <a:rPr lang="de-DE" b="0" dirty="0"/>
              <a:t> a different </a:t>
            </a:r>
            <a:r>
              <a:rPr lang="de-DE" b="0" dirty="0" err="1"/>
              <a:t>threashold</a:t>
            </a:r>
            <a:r>
              <a:rPr lang="de-DE" b="0" dirty="0"/>
              <a:t> </a:t>
            </a:r>
          </a:p>
          <a:p>
            <a:pPr marL="171450" indent="-171450">
              <a:buFontTx/>
              <a:buChar char="-"/>
            </a:pPr>
            <a:endParaRPr lang="de-DE" b="0" dirty="0"/>
          </a:p>
          <a:p>
            <a:pPr marL="171450" indent="-171450">
              <a:buFontTx/>
              <a:buChar char="-"/>
            </a:pPr>
            <a:r>
              <a:rPr lang="de-DE" b="0" dirty="0" err="1"/>
              <a:t>therefore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pixels</a:t>
            </a:r>
            <a:r>
              <a:rPr lang="de-DE" b="0" dirty="0"/>
              <a:t> will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assigned</a:t>
            </a:r>
            <a:r>
              <a:rPr lang="de-DE" b="0" dirty="0"/>
              <a:t> </a:t>
            </a:r>
            <a:r>
              <a:rPr lang="de-DE" b="0" dirty="0" err="1"/>
              <a:t>according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individual </a:t>
            </a:r>
            <a:r>
              <a:rPr lang="de-DE" b="0" dirty="0" err="1"/>
              <a:t>threashold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its</a:t>
            </a:r>
            <a:r>
              <a:rPr lang="de-DE" b="0" dirty="0"/>
              <a:t> </a:t>
            </a:r>
            <a:r>
              <a:rPr lang="de-DE" b="0" dirty="0" err="1"/>
              <a:t>neighbourhood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42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="0" dirty="0"/>
              <a:t>in </a:t>
            </a:r>
            <a:r>
              <a:rPr lang="de-DE" b="0" dirty="0" err="1"/>
              <a:t>the</a:t>
            </a:r>
            <a:r>
              <a:rPr lang="de-DE" b="0" dirty="0"/>
              <a:t> end all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frames</a:t>
            </a:r>
            <a:r>
              <a:rPr lang="de-DE" b="0" dirty="0"/>
              <a:t> still </a:t>
            </a:r>
            <a:r>
              <a:rPr lang="de-DE" b="0" dirty="0" err="1"/>
              <a:t>add</a:t>
            </a:r>
            <a:r>
              <a:rPr lang="de-DE" b="0" dirty="0"/>
              <a:t> </a:t>
            </a:r>
            <a:r>
              <a:rPr lang="de-DE" b="0" dirty="0" err="1"/>
              <a:t>up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segmented</a:t>
            </a:r>
            <a:r>
              <a:rPr lang="de-DE" b="0" dirty="0"/>
              <a:t> </a:t>
            </a:r>
            <a:r>
              <a:rPr lang="de-DE" b="0" dirty="0" err="1"/>
              <a:t>picture</a:t>
            </a:r>
            <a:r>
              <a:rPr lang="de-DE" b="0" dirty="0"/>
              <a:t> </a:t>
            </a:r>
            <a:r>
              <a:rPr lang="de-DE" b="0" dirty="0" err="1"/>
              <a:t>as</a:t>
            </a:r>
            <a:r>
              <a:rPr lang="de-DE" b="0" dirty="0"/>
              <a:t> a </a:t>
            </a:r>
            <a:r>
              <a:rPr lang="de-DE" b="0" dirty="0" err="1"/>
              <a:t>whole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32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we´ve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all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perform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? </a:t>
            </a:r>
            <a:r>
              <a:rPr lang="de-DE" dirty="0" err="1"/>
              <a:t>To</a:t>
            </a:r>
            <a:r>
              <a:rPr lang="de-DE" dirty="0"/>
              <a:t> do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11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dice</a:t>
            </a:r>
            <a:r>
              <a:rPr lang="de-DE" dirty="0"/>
              <a:t> score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,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all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1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matches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. The </a:t>
            </a:r>
            <a:r>
              <a:rPr lang="de-DE" dirty="0" err="1"/>
              <a:t>dice</a:t>
            </a:r>
            <a:r>
              <a:rPr lang="de-DE" dirty="0"/>
              <a:t> score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screen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So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threasholding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threasholding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scheme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 wich </a:t>
            </a:r>
          </a:p>
          <a:p>
            <a:pPr marL="171450" indent="-171450">
              <a:buFontTx/>
              <a:buChar char="-"/>
            </a:pPr>
            <a:r>
              <a:rPr lang="de-DE" dirty="0"/>
              <a:t>--&gt;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022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 </a:t>
            </a:r>
            <a:r>
              <a:rPr lang="de-DE" dirty="0" err="1"/>
              <a:t>practice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TP, FN and FP and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score.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DSC </a:t>
            </a:r>
            <a:r>
              <a:rPr lang="de-DE" dirty="0" err="1"/>
              <a:t>values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wasn´t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via </a:t>
            </a:r>
            <a:r>
              <a:rPr lang="de-DE" dirty="0" err="1"/>
              <a:t>altering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algortim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398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time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after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239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This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,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arrangement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-An additional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44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milestones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 The </a:t>
            </a:r>
            <a:r>
              <a:rPr lang="de-DE" dirty="0" err="1"/>
              <a:t>exact</a:t>
            </a:r>
            <a:r>
              <a:rPr lang="de-DE" dirty="0"/>
              <a:t> </a:t>
            </a:r>
            <a:r>
              <a:rPr lang="de-DE" dirty="0" err="1"/>
              <a:t>dates</a:t>
            </a:r>
            <a:r>
              <a:rPr lang="de-DE" dirty="0"/>
              <a:t> </a:t>
            </a:r>
            <a:r>
              <a:rPr lang="de-DE" dirty="0" err="1"/>
              <a:t>canbe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screen</a:t>
            </a:r>
            <a:r>
              <a:rPr lang="de-DE" dirty="0"/>
              <a:t> but </a:t>
            </a:r>
            <a:r>
              <a:rPr lang="de-DE" dirty="0" err="1"/>
              <a:t>generelly</a:t>
            </a:r>
            <a:r>
              <a:rPr lang="de-DE" dirty="0"/>
              <a:t> </a:t>
            </a:r>
            <a:r>
              <a:rPr lang="de-DE" dirty="0" err="1"/>
              <a:t>speaking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milestone</a:t>
            </a:r>
            <a:r>
              <a:rPr lang="de-DE" dirty="0"/>
              <a:t> was </a:t>
            </a:r>
            <a:r>
              <a:rPr lang="de-DE" dirty="0" err="1"/>
              <a:t>reached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proposal</a:t>
            </a:r>
            <a:r>
              <a:rPr lang="de-DE" dirty="0"/>
              <a:t>.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finish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dice</a:t>
            </a:r>
            <a:r>
              <a:rPr lang="de-DE" dirty="0"/>
              <a:t> score. After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just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futher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proceed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plan </a:t>
            </a:r>
            <a:r>
              <a:rPr lang="de-DE" dirty="0" err="1"/>
              <a:t>to</a:t>
            </a:r>
            <a:r>
              <a:rPr lang="de-DE" dirty="0"/>
              <a:t> finish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maybe</a:t>
            </a:r>
            <a:r>
              <a:rPr lang="de-DE" dirty="0"/>
              <a:t> also </a:t>
            </a:r>
            <a:r>
              <a:rPr lang="de-DE" dirty="0" err="1"/>
              <a:t>multi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. </a:t>
            </a:r>
          </a:p>
          <a:p>
            <a:r>
              <a:rPr lang="de-DE" dirty="0"/>
              <a:t>After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,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time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de-DE" dirty="0"/>
          </a:p>
          <a:p>
            <a:r>
              <a:rPr lang="de-DE" dirty="0"/>
              <a:t> and also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. 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und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presentation</a:t>
            </a:r>
            <a:r>
              <a:rPr lang="de-DE" dirty="0"/>
              <a:t>. </a:t>
            </a:r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416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be able to carry out our project at all we need some python packages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mainly need packages for image and data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 are few we already know we need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but there are probably more to come that we only discover while working on our project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39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arrow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dirty="0"/>
              <a:t>First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wich </a:t>
            </a:r>
            <a:r>
              <a:rPr lang="de-DE" dirty="0" err="1"/>
              <a:t>then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preprocessed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. 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happy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,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conclusions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21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3 different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nuclei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conicts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stained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different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microscopes</a:t>
            </a:r>
            <a:r>
              <a:rPr lang="de-DE" dirty="0"/>
              <a:t> </a:t>
            </a:r>
            <a:r>
              <a:rPr lang="de-DE" dirty="0" err="1"/>
              <a:t>ang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different </a:t>
            </a:r>
            <a:r>
              <a:rPr lang="de-DE" dirty="0" err="1"/>
              <a:t>challenges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36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Input </a:t>
            </a:r>
            <a:r>
              <a:rPr lang="de-DE" dirty="0" err="1"/>
              <a:t>image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Histogramm </a:t>
            </a:r>
            <a:r>
              <a:rPr lang="de-DE" dirty="0" err="1"/>
              <a:t>shows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can't</a:t>
            </a:r>
            <a:r>
              <a:rPr lang="de-DE" dirty="0"/>
              <a:t> </a:t>
            </a:r>
            <a:r>
              <a:rPr lang="de-DE" dirty="0" err="1"/>
              <a:t>seperate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just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histogramm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thruth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true</a:t>
            </a:r>
            <a:r>
              <a:rPr lang="de-DE" dirty="0"/>
              <a:t>“ </a:t>
            </a:r>
            <a:r>
              <a:rPr lang="de-DE" dirty="0" err="1"/>
              <a:t>segmentation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> wich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and </a:t>
            </a:r>
            <a:r>
              <a:rPr lang="de-DE" dirty="0" err="1"/>
              <a:t>cells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segmented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37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wich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55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thresholding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grayscale</a:t>
            </a:r>
            <a:r>
              <a:rPr lang="de-DE" dirty="0"/>
              <a:t> bimodal </a:t>
            </a:r>
            <a:r>
              <a:rPr lang="de-DE" dirty="0" err="1"/>
              <a:t>image</a:t>
            </a:r>
            <a:r>
              <a:rPr lang="de-DE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againts</a:t>
            </a:r>
            <a:r>
              <a:rPr lang="de-DE" dirty="0"/>
              <a:t> a </a:t>
            </a:r>
            <a:r>
              <a:rPr lang="de-DE" dirty="0" err="1"/>
              <a:t>background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</a:t>
            </a:r>
            <a:r>
              <a:rPr lang="de-DE" dirty="0" err="1"/>
              <a:t>to</a:t>
            </a:r>
            <a:r>
              <a:rPr lang="de-DE" dirty="0"/>
              <a:t> 255.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After </a:t>
            </a:r>
            <a:r>
              <a:rPr lang="de-DE" dirty="0" err="1"/>
              <a:t>implementing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. </a:t>
            </a:r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8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treshold</a:t>
            </a:r>
            <a:r>
              <a:rPr lang="de-DE" dirty="0"/>
              <a:t> </a:t>
            </a:r>
            <a:r>
              <a:rPr lang="de-DE" dirty="0" err="1"/>
              <a:t>otsu</a:t>
            </a:r>
            <a:r>
              <a:rPr lang="de-DE" dirty="0"/>
              <a:t> separates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intensities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minimizing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maximizing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These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discribed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formulas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variable.</a:t>
            </a:r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829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black</a:t>
            </a:r>
            <a:r>
              <a:rPr lang="de-DE" dirty="0"/>
              <a:t> and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follow </a:t>
            </a:r>
            <a:r>
              <a:rPr lang="de-DE" dirty="0" err="1"/>
              <a:t>these</a:t>
            </a:r>
            <a:r>
              <a:rPr lang="de-DE" dirty="0"/>
              <a:t> 4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Fist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and </a:t>
            </a: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grayscale</a:t>
            </a:r>
            <a:r>
              <a:rPr lang="de-DE" dirty="0"/>
              <a:t> </a:t>
            </a:r>
            <a:r>
              <a:rPr lang="de-DE" dirty="0" err="1"/>
              <a:t>imgae</a:t>
            </a:r>
            <a:endParaRPr lang="de-DE" dirty="0"/>
          </a:p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 and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histogram</a:t>
            </a:r>
            <a:r>
              <a:rPr lang="de-DE" dirty="0"/>
              <a:t>.</a:t>
            </a:r>
          </a:p>
          <a:p>
            <a:r>
              <a:rPr lang="en-GB" dirty="0"/>
              <a:t>Finally, you replace your pixel intensities with those for black and white, depending on whether the intensity was above or below the threshold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4DED-0889-6F40-942D-8953926627F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702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28D2E-DA73-766A-200F-C42991212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2CCE48-B7B7-5246-AD24-60AA19ABB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58C0BA-53E5-E148-D39A-869DA99D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8CD81A-F0F7-FE31-FDCD-AE2428AE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35771-B3C7-6F26-2CAC-09EA6CDF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69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D2887-A2DA-91E3-BBCC-CA242A59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FC01DE-353E-3B5B-B564-AF461CDE6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BF5E48-53E3-4744-3742-98F3F634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0200A9-C394-B35E-9961-C4BB3B12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1293A3-7508-148A-7CB9-3F826590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91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66A176D-0EC2-6BD2-0ACC-1D85B11C9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CECBB32-9830-70F1-04FE-25B69F851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7F0218-19FE-11F6-330D-373A0A8F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BAA888-D9F8-639F-D279-67956FC3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ADD645-6AE3-A88B-CC03-8219D197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836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026300" y="1746733"/>
            <a:ext cx="457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9522904" y="4760301"/>
            <a:ext cx="231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8843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F102D7-668F-F283-9DDB-B2B99DCC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26BAAB-C58E-F750-0643-C4CEFB7E3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A45EBA-61E6-7468-7196-DAC541F3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9499F7-A5CF-C8EB-A080-02EB72F6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26640C-3793-0942-53AF-03FC9319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67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499582-0F06-8E40-20B0-D550D4A1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D1A7EB-5171-271D-9167-2C934105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836A0C-83B6-BEAF-32B8-F858503F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59D816-8D6C-5FD3-E136-E665DD02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1C369-624B-DE98-F2C0-F77E69F6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15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87F0E-D36B-9475-C525-EE993341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24082E-6BAF-CEE4-0834-1FAE6B377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C46DDA-6422-BA0F-50BF-DC012A2C6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FD5024-53FF-382D-8184-0ED8BB40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30B27C-32B9-D38B-FF91-A5103A67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DB5E74-E16B-6475-7771-94474871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54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1CD1B-480C-9464-911F-278E9800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C3C59F-493F-4D7B-8F90-D2B021B66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5FBA8B-B288-C8E0-FE87-A24995D25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4EB24A-4699-9BE1-3715-5106A5AF1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9C9352A-83E4-1C5F-C8F2-C8944400E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6B3F69-6C0B-F2EB-0B6E-211A4DF34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18E7E8-10B9-5984-3124-6654C85A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27E872-1C0D-99A4-F72C-004F6791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59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A19EA-BB8D-206C-E082-AE1EB26FB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482FEB-A2BC-705E-3516-FE582FA2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0C14E5-A493-878F-E968-7A95854C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60848-9F75-69DE-D3F3-5EFA2F2D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61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569F00-69F5-4A2A-1674-8B7639EDE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387DE8-8F55-0BC3-3F35-6ECBDA80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56701D-D537-CF20-4076-05CC1DB61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38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C014A-0793-7346-8FB8-D6E18B36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CC4C80-420C-4DC8-9B4F-C2ADB46B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1A9E9B-7B04-51D5-0C1A-999B6230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9F2D7C-45B7-9512-B474-035CB8A2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682D8A-CF17-72D9-FC74-49E35064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65D347-F134-1F97-4C2D-BE7CE9F3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97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3DBB8-D67C-8767-5628-C3AB1CE3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CF677-895B-58D9-177C-8751FAB57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5F93D9-8F7B-AE29-342F-1F96DF9D6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C9FE82-0AA1-FB4E-0F12-9842A814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749F6D-B178-6086-3453-7C4AD4A2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076B1E-57D7-F406-7307-7AA45117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89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6F04E1-3945-0A3E-743E-E32D954CD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29436-84DB-3204-A9C0-ABD3007DF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1941F4-5BB8-19BC-C3F5-CA3113BBD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7ECD-6F03-E24B-95A3-335F0EA9333E}" type="datetimeFigureOut">
              <a:rPr lang="de-DE" smtClean="0"/>
              <a:t>17.05.23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5707E5-8681-8D03-4892-75C081941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A23BE8-6680-5035-8E3B-5AE49FBA3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DEC16-1298-3A42-9587-1C9E254DF5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073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2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eb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9048996" y="0"/>
            <a:ext cx="3143004" cy="6858000"/>
          </a:xfrm>
          <a:prstGeom prst="rect">
            <a:avLst/>
          </a:prstGeom>
          <a:solidFill>
            <a:srgbClr val="AFC0D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2" name="Inhaltsplatzhalter 10">
            <a:extLst>
              <a:ext uri="{FF2B5EF4-FFF2-40B4-BE49-F238E27FC236}">
                <a16:creationId xmlns:a16="http://schemas.microsoft.com/office/drawing/2014/main" id="{11F62ABF-DB39-593F-D18E-D9770B24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6" y="592163"/>
            <a:ext cx="3384839" cy="25789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4B4E85-A5FE-F5E2-87A1-96EEC7DF4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55" y="609473"/>
            <a:ext cx="3384838" cy="257892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A999C44-B25E-80EF-86CF-1DD4B8227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109" y="5338065"/>
            <a:ext cx="7188464" cy="770400"/>
          </a:xfrm>
        </p:spPr>
        <p:txBody>
          <a:bodyPr/>
          <a:lstStyle/>
          <a:p>
            <a:pPr algn="ctr"/>
            <a:r>
              <a:rPr lang="de-DE" sz="8000" b="1" dirty="0" err="1">
                <a:solidFill>
                  <a:srgbClr val="222A35"/>
                </a:solidFill>
              </a:rPr>
              <a:t>Cell</a:t>
            </a:r>
            <a:r>
              <a:rPr lang="de-DE" sz="8000" b="1" dirty="0">
                <a:solidFill>
                  <a:srgbClr val="222A35"/>
                </a:solidFill>
              </a:rPr>
              <a:t> </a:t>
            </a:r>
            <a:r>
              <a:rPr lang="de-DE" sz="8000" b="1" dirty="0" err="1">
                <a:solidFill>
                  <a:srgbClr val="222A35"/>
                </a:solidFill>
              </a:rPr>
              <a:t>nuclei</a:t>
            </a:r>
            <a:r>
              <a:rPr lang="de-DE" sz="8000" b="1" dirty="0">
                <a:solidFill>
                  <a:srgbClr val="222A35"/>
                </a:solidFill>
              </a:rPr>
              <a:t> </a:t>
            </a:r>
            <a:r>
              <a:rPr lang="de-DE" sz="8000" b="1" dirty="0" err="1">
                <a:solidFill>
                  <a:srgbClr val="222A35"/>
                </a:solidFill>
              </a:rPr>
              <a:t>segmentation</a:t>
            </a:r>
            <a:endParaRPr lang="de-DE" sz="8000" b="1" dirty="0">
              <a:solidFill>
                <a:srgbClr val="222A35"/>
              </a:solidFill>
            </a:endParaRP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F005E450-33B7-87BC-6D08-E55CA7E8CE81}"/>
              </a:ext>
            </a:extLst>
          </p:cNvPr>
          <p:cNvSpPr/>
          <p:nvPr/>
        </p:nvSpPr>
        <p:spPr>
          <a:xfrm>
            <a:off x="4112946" y="1664319"/>
            <a:ext cx="974558" cy="469232"/>
          </a:xfrm>
          <a:prstGeom prst="rightArrow">
            <a:avLst/>
          </a:prstGeom>
          <a:solidFill>
            <a:srgbClr val="AFC0D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F2D02F-B1BB-6B81-8312-75EE3ADAD11A}"/>
              </a:ext>
            </a:extLst>
          </p:cNvPr>
          <p:cNvSpPr txBox="1"/>
          <p:nvPr/>
        </p:nvSpPr>
        <p:spPr>
          <a:xfrm>
            <a:off x="9048996" y="4607155"/>
            <a:ext cx="31430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Topic 01 Team 03</a:t>
            </a:r>
          </a:p>
          <a:p>
            <a:r>
              <a:rPr lang="de-DE" sz="1400" dirty="0">
                <a:solidFill>
                  <a:schemeClr val="bg1"/>
                </a:solidFill>
              </a:rPr>
              <a:t>Franka </a:t>
            </a:r>
            <a:r>
              <a:rPr lang="de-DE" sz="1400" dirty="0" err="1">
                <a:solidFill>
                  <a:schemeClr val="bg1"/>
                </a:solidFill>
              </a:rPr>
              <a:t>Begall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</a:p>
          <a:p>
            <a:r>
              <a:rPr lang="de-DE" sz="1400" dirty="0">
                <a:solidFill>
                  <a:schemeClr val="bg1"/>
                </a:solidFill>
              </a:rPr>
              <a:t>Kira </a:t>
            </a:r>
            <a:r>
              <a:rPr lang="de-DE" sz="1400" dirty="0" err="1">
                <a:solidFill>
                  <a:schemeClr val="bg1"/>
                </a:solidFill>
              </a:rPr>
              <a:t>Effenhauser</a:t>
            </a:r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Selina Geiger</a:t>
            </a:r>
          </a:p>
          <a:p>
            <a:r>
              <a:rPr lang="de-DE" sz="1400" dirty="0">
                <a:solidFill>
                  <a:schemeClr val="bg1"/>
                </a:solidFill>
              </a:rPr>
              <a:t>Anna-Lena Schulz</a:t>
            </a:r>
          </a:p>
          <a:p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Supervisor: PD Dr. Karl Rohr, Dr. Leonid </a:t>
            </a:r>
            <a:r>
              <a:rPr lang="de-DE" sz="1400" dirty="0" err="1">
                <a:solidFill>
                  <a:schemeClr val="bg1"/>
                </a:solidFill>
              </a:rPr>
              <a:t>Kostrykin</a:t>
            </a:r>
            <a:r>
              <a:rPr lang="de-DE" sz="1400" dirty="0">
                <a:solidFill>
                  <a:schemeClr val="bg1"/>
                </a:solidFill>
              </a:rPr>
              <a:t>, Kerem </a:t>
            </a:r>
            <a:r>
              <a:rPr lang="de-DE" sz="1400" dirty="0" err="1">
                <a:solidFill>
                  <a:schemeClr val="bg1"/>
                </a:solidFill>
              </a:rPr>
              <a:t>Celikay</a:t>
            </a:r>
            <a:r>
              <a:rPr lang="de-DE" sz="1400" dirty="0">
                <a:solidFill>
                  <a:schemeClr val="bg1"/>
                </a:solidFill>
              </a:rPr>
              <a:t>, Janis Meyer </a:t>
            </a:r>
          </a:p>
          <a:p>
            <a:endParaRPr lang="de-DE" sz="1400" dirty="0">
              <a:solidFill>
                <a:schemeClr val="bg1"/>
              </a:solidFill>
            </a:endParaRPr>
          </a:p>
          <a:p>
            <a:r>
              <a:rPr lang="de-DE" sz="1400" dirty="0">
                <a:solidFill>
                  <a:schemeClr val="bg1"/>
                </a:solidFill>
              </a:rPr>
              <a:t>Tutor: Hannah Winter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427A4D9-D590-4AB1-9F58-E0F4F1FE5193}"/>
              </a:ext>
            </a:extLst>
          </p:cNvPr>
          <p:cNvSpPr txBox="1"/>
          <p:nvPr/>
        </p:nvSpPr>
        <p:spPr>
          <a:xfrm>
            <a:off x="684954" y="5997160"/>
            <a:ext cx="783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222A35"/>
                </a:solidFill>
              </a:rPr>
              <a:t>Implementation and </a:t>
            </a:r>
            <a:r>
              <a:rPr lang="de-DE" sz="2800" dirty="0" err="1">
                <a:solidFill>
                  <a:srgbClr val="222A35"/>
                </a:solidFill>
              </a:rPr>
              <a:t>evaluation</a:t>
            </a:r>
            <a:r>
              <a:rPr lang="de-DE" sz="2800" dirty="0">
                <a:solidFill>
                  <a:srgbClr val="222A35"/>
                </a:solidFill>
              </a:rPr>
              <a:t> </a:t>
            </a:r>
            <a:r>
              <a:rPr lang="de-DE" sz="2800" dirty="0" err="1">
                <a:solidFill>
                  <a:srgbClr val="222A35"/>
                </a:solidFill>
              </a:rPr>
              <a:t>of</a:t>
            </a:r>
            <a:r>
              <a:rPr lang="de-DE" sz="2800" dirty="0">
                <a:solidFill>
                  <a:srgbClr val="222A35"/>
                </a:solidFill>
              </a:rPr>
              <a:t> Otsu </a:t>
            </a:r>
            <a:r>
              <a:rPr lang="de-DE" sz="2800" dirty="0" err="1">
                <a:solidFill>
                  <a:srgbClr val="222A35"/>
                </a:solidFill>
              </a:rPr>
              <a:t>thresholding</a:t>
            </a:r>
            <a:endParaRPr lang="de-DE" sz="2800" dirty="0">
              <a:solidFill>
                <a:srgbClr val="222A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2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98689"/>
            <a:ext cx="10515600" cy="1325563"/>
          </a:xfrm>
        </p:spPr>
        <p:txBody>
          <a:bodyPr/>
          <a:lstStyle/>
          <a:p>
            <a:r>
              <a:rPr lang="de-DE" sz="4000" b="1" dirty="0" err="1">
                <a:solidFill>
                  <a:schemeClr val="bg1"/>
                </a:solidFill>
              </a:rPr>
              <a:t>Conditions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err="1">
                <a:solidFill>
                  <a:schemeClr val="bg1"/>
                </a:solidFill>
              </a:rPr>
              <a:t>for</a:t>
            </a:r>
            <a:r>
              <a:rPr lang="de-DE" sz="4000" b="1" dirty="0">
                <a:solidFill>
                  <a:schemeClr val="bg1"/>
                </a:solidFill>
              </a:rPr>
              <a:t> optimal Otsu </a:t>
            </a:r>
            <a:r>
              <a:rPr lang="de-DE" sz="4000" b="1" dirty="0" err="1">
                <a:solidFill>
                  <a:schemeClr val="bg1"/>
                </a:solidFill>
              </a:rPr>
              <a:t>threasholding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B6A2CC1-F9D1-6E49-93BD-C19406CC085F}"/>
              </a:ext>
            </a:extLst>
          </p:cNvPr>
          <p:cNvSpPr/>
          <p:nvPr/>
        </p:nvSpPr>
        <p:spPr>
          <a:xfrm>
            <a:off x="1040598" y="1725674"/>
            <a:ext cx="10313200" cy="3406648"/>
          </a:xfrm>
          <a:prstGeom prst="rect">
            <a:avLst/>
          </a:prstGeom>
          <a:solidFill>
            <a:srgbClr val="222A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B2E5072-D580-472B-BD81-7142C0CEA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665" y="2436552"/>
            <a:ext cx="9578241" cy="2201207"/>
          </a:xfrm>
          <a:noFill/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contrast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objects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background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bimodal </a:t>
            </a:r>
            <a:r>
              <a:rPr lang="de-DE" dirty="0" err="1">
                <a:solidFill>
                  <a:schemeClr val="bg1"/>
                </a:solidFill>
              </a:rPr>
              <a:t>distribution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minimal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noise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similar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intensities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objects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9EBE22-78E2-0E47-89E2-AB8EE0423838}"/>
              </a:ext>
            </a:extLst>
          </p:cNvPr>
          <p:cNvSpPr/>
          <p:nvPr/>
        </p:nvSpPr>
        <p:spPr>
          <a:xfrm>
            <a:off x="-1" y="2328396"/>
            <a:ext cx="1377388" cy="2201207"/>
          </a:xfrm>
          <a:prstGeom prst="rect">
            <a:avLst/>
          </a:prstGeom>
          <a:solidFill>
            <a:srgbClr val="B4C7E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54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Procedure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9ED198E-0479-A046-F8D0-2926B5A8F0B1}"/>
              </a:ext>
            </a:extLst>
          </p:cNvPr>
          <p:cNvSpPr/>
          <p:nvPr/>
        </p:nvSpPr>
        <p:spPr>
          <a:xfrm>
            <a:off x="699861" y="2302329"/>
            <a:ext cx="10862129" cy="2253342"/>
          </a:xfrm>
          <a:prstGeom prst="rightArrow">
            <a:avLst/>
          </a:prstGeom>
          <a:solidFill>
            <a:srgbClr val="B4C7E7">
              <a:alpha val="43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72FEE0-C921-EE1D-D68C-EC3056815932}"/>
              </a:ext>
            </a:extLst>
          </p:cNvPr>
          <p:cNvSpPr txBox="1"/>
          <p:nvPr/>
        </p:nvSpPr>
        <p:spPr>
          <a:xfrm>
            <a:off x="929673" y="2565410"/>
            <a:ext cx="167850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BD39C5-B982-A321-C71C-E5D0B07D6C02}"/>
              </a:ext>
            </a:extLst>
          </p:cNvPr>
          <p:cNvSpPr txBox="1"/>
          <p:nvPr/>
        </p:nvSpPr>
        <p:spPr>
          <a:xfrm>
            <a:off x="2608181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974698-F5A0-1BDB-E2DF-8D3CDC95E6DA}"/>
              </a:ext>
            </a:extLst>
          </p:cNvPr>
          <p:cNvSpPr txBox="1"/>
          <p:nvPr/>
        </p:nvSpPr>
        <p:spPr>
          <a:xfrm>
            <a:off x="4472359" y="2565410"/>
            <a:ext cx="2138140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F69018-5C99-03E2-5DB6-36E43D0448F4}"/>
              </a:ext>
            </a:extLst>
          </p:cNvPr>
          <p:cNvSpPr txBox="1"/>
          <p:nvPr/>
        </p:nvSpPr>
        <p:spPr>
          <a:xfrm>
            <a:off x="6610499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E5C9AF2-038C-0B00-3084-5E5E54F2F42E}"/>
              </a:ext>
            </a:extLst>
          </p:cNvPr>
          <p:cNvSpPr txBox="1"/>
          <p:nvPr/>
        </p:nvSpPr>
        <p:spPr>
          <a:xfrm>
            <a:off x="8474677" y="256541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22A3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2" y="6488668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b="1" dirty="0" err="1">
                <a:solidFill>
                  <a:srgbClr val="AFC0DF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Challenges: N2DH-GOWT1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8D5F3CD-57CE-C805-B7EC-37B09438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4001294"/>
            <a:ext cx="0" cy="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DF3B03F-DA89-B965-375E-837288E9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7875" y="1631446"/>
            <a:ext cx="3786710" cy="3852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91D232-78FE-891D-9F84-F94C75DF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48" y="1631445"/>
            <a:ext cx="5013694" cy="314310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A4E507A-A3FF-CAB4-610C-317F9124988A}"/>
              </a:ext>
            </a:extLst>
          </p:cNvPr>
          <p:cNvSpPr txBox="1"/>
          <p:nvPr/>
        </p:nvSpPr>
        <p:spPr>
          <a:xfrm>
            <a:off x="5873262" y="5052646"/>
            <a:ext cx="453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noise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79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b="1" dirty="0" err="1">
                <a:solidFill>
                  <a:srgbClr val="AFC0DF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Challenges: N2DL-HeLa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0A30042-AFC7-BE8C-9041-507ED2190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994944"/>
            <a:ext cx="25400" cy="12700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F105D4A-DC71-60FD-2730-67A98D05A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716DCC-1BC2-3134-59ED-0F68188E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B99A425-F148-3456-2031-940448572AAD}"/>
              </a:ext>
            </a:extLst>
          </p:cNvPr>
          <p:cNvSpPr txBox="1"/>
          <p:nvPr/>
        </p:nvSpPr>
        <p:spPr>
          <a:xfrm>
            <a:off x="7391400" y="4737145"/>
            <a:ext cx="162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contrast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6FD51DE-9923-A163-6345-EB3DADA0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1875862"/>
            <a:ext cx="4368800" cy="270449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BB203B-052B-E392-C892-CDEBF4A1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A5D5682-CEB5-303C-7538-23A087E70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F28724B-A3C6-A9C2-2932-89E3600C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1891846"/>
            <a:ext cx="5270501" cy="30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7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b="1" dirty="0" err="1">
                <a:solidFill>
                  <a:srgbClr val="AFC0DF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Challenges: NIH3T3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EAB26B30-4A38-BEAC-E007-AF3BDF53F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594338"/>
            <a:ext cx="4815988" cy="3669324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6144EE-60BB-C23F-904E-B74D7AE6688B}"/>
              </a:ext>
            </a:extLst>
          </p:cNvPr>
          <p:cNvSpPr txBox="1"/>
          <p:nvPr/>
        </p:nvSpPr>
        <p:spPr>
          <a:xfrm>
            <a:off x="7221416" y="4893334"/>
            <a:ext cx="218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brightness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reflections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95D2AE-D550-FE29-B963-6F4593A6E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000" y="1594338"/>
            <a:ext cx="4914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5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3282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b="1" dirty="0" err="1">
                <a:solidFill>
                  <a:srgbClr val="AFC0DF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How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to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master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these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challenges</a:t>
            </a:r>
            <a:r>
              <a:rPr lang="de-DE" b="1" dirty="0">
                <a:solidFill>
                  <a:schemeClr val="bg1"/>
                </a:solidFill>
              </a:rPr>
              <a:t>? 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46434BA5-EA58-46ED-B320-FEBB26B8FE0B}"/>
              </a:ext>
            </a:extLst>
          </p:cNvPr>
          <p:cNvSpPr/>
          <p:nvPr/>
        </p:nvSpPr>
        <p:spPr>
          <a:xfrm>
            <a:off x="909652" y="1423692"/>
            <a:ext cx="3037108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Gaussian</a:t>
            </a:r>
            <a:r>
              <a:rPr lang="de-DE" sz="2400" dirty="0"/>
              <a:t> </a:t>
            </a:r>
            <a:r>
              <a:rPr lang="de-DE" sz="2400" dirty="0" err="1"/>
              <a:t>filter</a:t>
            </a:r>
            <a:endParaRPr lang="de-DE" sz="2400" dirty="0"/>
          </a:p>
        </p:txBody>
      </p:sp>
      <p:sp>
        <p:nvSpPr>
          <p:cNvPr id="45" name="Flussdiagramm: Prozess 44">
            <a:extLst>
              <a:ext uri="{FF2B5EF4-FFF2-40B4-BE49-F238E27FC236}">
                <a16:creationId xmlns:a16="http://schemas.microsoft.com/office/drawing/2014/main" id="{CCA99536-6CA0-4A46-9E6C-5FB2EFCDF704}"/>
              </a:ext>
            </a:extLst>
          </p:cNvPr>
          <p:cNvSpPr/>
          <p:nvPr/>
        </p:nvSpPr>
        <p:spPr>
          <a:xfrm>
            <a:off x="909652" y="2231431"/>
            <a:ext cx="3037108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Median </a:t>
            </a:r>
            <a:r>
              <a:rPr lang="de-DE" sz="2400" dirty="0" err="1"/>
              <a:t>filter</a:t>
            </a:r>
            <a:endParaRPr lang="de-DE" sz="2400" dirty="0"/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DB6EAEF9-46BA-436D-A3F6-7CD13D7B856A}"/>
              </a:ext>
            </a:extLst>
          </p:cNvPr>
          <p:cNvCxnSpPr>
            <a:cxnSpLocks/>
          </p:cNvCxnSpPr>
          <p:nvPr/>
        </p:nvCxnSpPr>
        <p:spPr>
          <a:xfrm>
            <a:off x="4288411" y="1687066"/>
            <a:ext cx="3608614" cy="402991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5CCAC4F-9E80-8BE7-7076-0483932FF42A}"/>
              </a:ext>
            </a:extLst>
          </p:cNvPr>
          <p:cNvCxnSpPr>
            <a:cxnSpLocks/>
          </p:cNvCxnSpPr>
          <p:nvPr/>
        </p:nvCxnSpPr>
        <p:spPr>
          <a:xfrm>
            <a:off x="4288411" y="2477688"/>
            <a:ext cx="3608614" cy="16203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ussdiagramm: Prozess 17">
            <a:extLst>
              <a:ext uri="{FF2B5EF4-FFF2-40B4-BE49-F238E27FC236}">
                <a16:creationId xmlns:a16="http://schemas.microsoft.com/office/drawing/2014/main" id="{11BB7841-3DBC-5ED9-FD8C-FEE594DEC5FC}"/>
              </a:ext>
            </a:extLst>
          </p:cNvPr>
          <p:cNvSpPr/>
          <p:nvPr/>
        </p:nvSpPr>
        <p:spPr>
          <a:xfrm>
            <a:off x="8238676" y="2100178"/>
            <a:ext cx="3037108" cy="720000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noise</a:t>
            </a:r>
            <a:r>
              <a:rPr lang="de-DE" sz="2400" dirty="0"/>
              <a:t> </a:t>
            </a:r>
            <a:r>
              <a:rPr lang="de-DE" sz="2400" dirty="0" err="1"/>
              <a:t>reduction</a:t>
            </a:r>
            <a:endParaRPr lang="de-DE" sz="2400" dirty="0"/>
          </a:p>
        </p:txBody>
      </p:sp>
      <p:sp>
        <p:nvSpPr>
          <p:cNvPr id="10" name="Flussdiagramm: Prozess 44">
            <a:extLst>
              <a:ext uri="{FF2B5EF4-FFF2-40B4-BE49-F238E27FC236}">
                <a16:creationId xmlns:a16="http://schemas.microsoft.com/office/drawing/2014/main" id="{988C9079-4928-24F2-1849-4104A3BFD5A4}"/>
              </a:ext>
            </a:extLst>
          </p:cNvPr>
          <p:cNvSpPr/>
          <p:nvPr/>
        </p:nvSpPr>
        <p:spPr>
          <a:xfrm>
            <a:off x="909652" y="3039205"/>
            <a:ext cx="3037108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Mean </a:t>
            </a:r>
            <a:r>
              <a:rPr lang="de-DE" sz="2400" dirty="0" err="1"/>
              <a:t>filter</a:t>
            </a:r>
            <a:endParaRPr lang="de-DE" sz="24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48E7293-02AE-5B11-29D0-F361130C5028}"/>
              </a:ext>
            </a:extLst>
          </p:cNvPr>
          <p:cNvCxnSpPr>
            <a:cxnSpLocks/>
          </p:cNvCxnSpPr>
          <p:nvPr/>
        </p:nvCxnSpPr>
        <p:spPr>
          <a:xfrm flipV="1">
            <a:off x="4288411" y="2890157"/>
            <a:ext cx="3608614" cy="419243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ussdiagramm: Prozess 44">
            <a:extLst>
              <a:ext uri="{FF2B5EF4-FFF2-40B4-BE49-F238E27FC236}">
                <a16:creationId xmlns:a16="http://schemas.microsoft.com/office/drawing/2014/main" id="{BC5CD9B2-7FAC-DA9C-BB90-2CF45DCD39CE}"/>
              </a:ext>
            </a:extLst>
          </p:cNvPr>
          <p:cNvSpPr/>
          <p:nvPr/>
        </p:nvSpPr>
        <p:spPr>
          <a:xfrm>
            <a:off x="882436" y="3847895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Histogramm </a:t>
            </a:r>
            <a:r>
              <a:rPr lang="de-DE" sz="2400" dirty="0" err="1"/>
              <a:t>streching</a:t>
            </a:r>
            <a:endParaRPr lang="de-DE" sz="24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683D6BB-CE14-C127-8F75-B9366EB00D66}"/>
              </a:ext>
            </a:extLst>
          </p:cNvPr>
          <p:cNvCxnSpPr>
            <a:cxnSpLocks/>
          </p:cNvCxnSpPr>
          <p:nvPr/>
        </p:nvCxnSpPr>
        <p:spPr>
          <a:xfrm>
            <a:off x="4288411" y="4102250"/>
            <a:ext cx="3608614" cy="16203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ussdiagramm: Prozess 44">
            <a:extLst>
              <a:ext uri="{FF2B5EF4-FFF2-40B4-BE49-F238E27FC236}">
                <a16:creationId xmlns:a16="http://schemas.microsoft.com/office/drawing/2014/main" id="{9547695B-7846-4432-7A34-03C0CAD0601F}"/>
              </a:ext>
            </a:extLst>
          </p:cNvPr>
          <p:cNvSpPr/>
          <p:nvPr/>
        </p:nvSpPr>
        <p:spPr>
          <a:xfrm>
            <a:off x="8238676" y="3845760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higher</a:t>
            </a:r>
            <a:r>
              <a:rPr lang="de-DE" sz="2400" dirty="0"/>
              <a:t> </a:t>
            </a:r>
            <a:r>
              <a:rPr lang="de-DE" sz="2400" dirty="0" err="1"/>
              <a:t>contrast</a:t>
            </a:r>
            <a:endParaRPr lang="de-DE" sz="2400" dirty="0"/>
          </a:p>
        </p:txBody>
      </p:sp>
      <p:sp>
        <p:nvSpPr>
          <p:cNvPr id="19" name="Flussdiagramm: Prozess 44">
            <a:extLst>
              <a:ext uri="{FF2B5EF4-FFF2-40B4-BE49-F238E27FC236}">
                <a16:creationId xmlns:a16="http://schemas.microsoft.com/office/drawing/2014/main" id="{C2D7A69B-F488-F5B3-E3C8-EFC19104253C}"/>
              </a:ext>
            </a:extLst>
          </p:cNvPr>
          <p:cNvSpPr/>
          <p:nvPr/>
        </p:nvSpPr>
        <p:spPr>
          <a:xfrm>
            <a:off x="882436" y="4655473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multi</a:t>
            </a:r>
            <a:r>
              <a:rPr lang="de-DE" sz="2400" dirty="0"/>
              <a:t> </a:t>
            </a:r>
            <a:r>
              <a:rPr lang="de-DE" sz="2400" dirty="0" err="1"/>
              <a:t>otsu</a:t>
            </a:r>
            <a:endParaRPr lang="de-DE" sz="2400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983E5D5-FA1A-C1E9-7E69-095535B9D1F8}"/>
              </a:ext>
            </a:extLst>
          </p:cNvPr>
          <p:cNvCxnSpPr>
            <a:cxnSpLocks/>
          </p:cNvCxnSpPr>
          <p:nvPr/>
        </p:nvCxnSpPr>
        <p:spPr>
          <a:xfrm>
            <a:off x="4257221" y="4920063"/>
            <a:ext cx="3608614" cy="16203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Prozess 44">
            <a:extLst>
              <a:ext uri="{FF2B5EF4-FFF2-40B4-BE49-F238E27FC236}">
                <a16:creationId xmlns:a16="http://schemas.microsoft.com/office/drawing/2014/main" id="{4BFB3C2D-BB56-C83B-CAD4-404B2284D662}"/>
              </a:ext>
            </a:extLst>
          </p:cNvPr>
          <p:cNvSpPr/>
          <p:nvPr/>
        </p:nvSpPr>
        <p:spPr>
          <a:xfrm>
            <a:off x="8225068" y="4663074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filtering</a:t>
            </a:r>
            <a:r>
              <a:rPr lang="de-DE" sz="2400" dirty="0"/>
              <a:t> </a:t>
            </a:r>
            <a:r>
              <a:rPr lang="de-DE" sz="2400" dirty="0" err="1"/>
              <a:t>reflection</a:t>
            </a:r>
            <a:endParaRPr lang="de-DE" sz="2400" dirty="0"/>
          </a:p>
        </p:txBody>
      </p:sp>
      <p:sp>
        <p:nvSpPr>
          <p:cNvPr id="22" name="Flussdiagramm: Prozess 44">
            <a:extLst>
              <a:ext uri="{FF2B5EF4-FFF2-40B4-BE49-F238E27FC236}">
                <a16:creationId xmlns:a16="http://schemas.microsoft.com/office/drawing/2014/main" id="{0299402A-E187-FAD7-0E44-2B8488AA1B3C}"/>
              </a:ext>
            </a:extLst>
          </p:cNvPr>
          <p:cNvSpPr/>
          <p:nvPr/>
        </p:nvSpPr>
        <p:spPr>
          <a:xfrm>
            <a:off x="882436" y="5463212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local</a:t>
            </a:r>
            <a:r>
              <a:rPr lang="de-DE" sz="2400" dirty="0"/>
              <a:t> </a:t>
            </a:r>
            <a:r>
              <a:rPr lang="de-DE" sz="2400" dirty="0" err="1"/>
              <a:t>thresholding</a:t>
            </a:r>
            <a:endParaRPr lang="de-DE" sz="2400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7BE0A1D-CFE3-BE0F-77CC-44CF2C9D16AE}"/>
              </a:ext>
            </a:extLst>
          </p:cNvPr>
          <p:cNvCxnSpPr>
            <a:cxnSpLocks/>
          </p:cNvCxnSpPr>
          <p:nvPr/>
        </p:nvCxnSpPr>
        <p:spPr>
          <a:xfrm>
            <a:off x="4288411" y="5709231"/>
            <a:ext cx="3608614" cy="16203"/>
          </a:xfrm>
          <a:prstGeom prst="straightConnector1">
            <a:avLst/>
          </a:prstGeom>
          <a:ln w="44450">
            <a:solidFill>
              <a:srgbClr val="B5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ussdiagramm: Prozess 44">
            <a:extLst>
              <a:ext uri="{FF2B5EF4-FFF2-40B4-BE49-F238E27FC236}">
                <a16:creationId xmlns:a16="http://schemas.microsoft.com/office/drawing/2014/main" id="{91267283-3285-7050-5208-40CAD5D2EBB6}"/>
              </a:ext>
            </a:extLst>
          </p:cNvPr>
          <p:cNvSpPr/>
          <p:nvPr/>
        </p:nvSpPr>
        <p:spPr>
          <a:xfrm>
            <a:off x="8238676" y="5452741"/>
            <a:ext cx="3064324" cy="529181"/>
          </a:xfrm>
          <a:prstGeom prst="flowChartProcess">
            <a:avLst/>
          </a:prstGeom>
          <a:solidFill>
            <a:srgbClr val="A7A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/>
              <a:t>brightness</a:t>
            </a:r>
            <a:r>
              <a:rPr lang="de-DE" sz="2400" dirty="0"/>
              <a:t>/</a:t>
            </a:r>
            <a:r>
              <a:rPr lang="de-DE" sz="2400" dirty="0" err="1"/>
              <a:t>relfection</a:t>
            </a:r>
            <a:endParaRPr lang="de-DE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C973D5-7079-886F-8EC3-EECC13533A5D}"/>
              </a:ext>
            </a:extLst>
          </p:cNvPr>
          <p:cNvSpPr/>
          <p:nvPr/>
        </p:nvSpPr>
        <p:spPr>
          <a:xfrm>
            <a:off x="357809" y="1423692"/>
            <a:ext cx="429591" cy="2951249"/>
          </a:xfrm>
          <a:prstGeom prst="rect">
            <a:avLst/>
          </a:prstGeom>
          <a:solidFill>
            <a:srgbClr val="AFC0DF">
              <a:alpha val="4629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9D6937-A085-B210-AD98-EFF76C189430}"/>
              </a:ext>
            </a:extLst>
          </p:cNvPr>
          <p:cNvSpPr txBox="1"/>
          <p:nvPr/>
        </p:nvSpPr>
        <p:spPr>
          <a:xfrm rot="16200000">
            <a:off x="-798998" y="2532055"/>
            <a:ext cx="2649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preprocessing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0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Local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thresholding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2F3EB31-5564-0C57-FEFC-00A57B65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84" y="1161251"/>
            <a:ext cx="3307501" cy="252000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07116B38-E347-AF60-CFE0-F4297EA9DCE8}"/>
              </a:ext>
            </a:extLst>
          </p:cNvPr>
          <p:cNvSpPr/>
          <p:nvPr/>
        </p:nvSpPr>
        <p:spPr>
          <a:xfrm>
            <a:off x="4758583" y="3193336"/>
            <a:ext cx="1070717" cy="792804"/>
          </a:xfrm>
          <a:prstGeom prst="rightArrow">
            <a:avLst/>
          </a:prstGeom>
          <a:solidFill>
            <a:srgbClr val="B5C7E7">
              <a:alpha val="630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8550E15-F5BB-8E92-F906-14198332C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87" y="1196184"/>
            <a:ext cx="2242751" cy="154444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EE45661-80BA-07E6-1F25-4C14850F7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15" y="1196184"/>
            <a:ext cx="2380935" cy="152493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3ED7EA75-3A06-B187-3170-4377D8E258A3}"/>
              </a:ext>
            </a:extLst>
          </p:cNvPr>
          <p:cNvSpPr txBox="1"/>
          <p:nvPr/>
        </p:nvSpPr>
        <p:spPr>
          <a:xfrm>
            <a:off x="1158984" y="1161251"/>
            <a:ext cx="1092510" cy="745187"/>
          </a:xfrm>
          <a:prstGeom prst="rect">
            <a:avLst/>
          </a:prstGeom>
          <a:noFill/>
          <a:ln w="15875">
            <a:solidFill>
              <a:srgbClr val="FFFFFF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06532F-074C-C0AC-5E74-4BB4559EBF57}"/>
              </a:ext>
            </a:extLst>
          </p:cNvPr>
          <p:cNvSpPr txBox="1"/>
          <p:nvPr/>
        </p:nvSpPr>
        <p:spPr>
          <a:xfrm>
            <a:off x="3484605" y="1161251"/>
            <a:ext cx="981788" cy="745187"/>
          </a:xfrm>
          <a:prstGeom prst="rect">
            <a:avLst/>
          </a:prstGeom>
          <a:noFill/>
          <a:ln w="15875">
            <a:solidFill>
              <a:srgbClr val="FFFFFF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FE0932-B046-C094-374D-FFC7E017C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" y="3856892"/>
            <a:ext cx="3883848" cy="24788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16915E-DE01-5424-6A03-F31B881E1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2886761"/>
            <a:ext cx="5403850" cy="34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93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Local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thresholding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D2F3EB31-5564-0C57-FEFC-00A57B65A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84" y="1161251"/>
            <a:ext cx="3307501" cy="2520000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07116B38-E347-AF60-CFE0-F4297EA9DCE8}"/>
              </a:ext>
            </a:extLst>
          </p:cNvPr>
          <p:cNvSpPr/>
          <p:nvPr/>
        </p:nvSpPr>
        <p:spPr>
          <a:xfrm>
            <a:off x="5670155" y="3284849"/>
            <a:ext cx="1070717" cy="792804"/>
          </a:xfrm>
          <a:prstGeom prst="rightArrow">
            <a:avLst/>
          </a:prstGeom>
          <a:solidFill>
            <a:srgbClr val="B5C7E7">
              <a:alpha val="6308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ED7EA75-3A06-B187-3170-4377D8E258A3}"/>
              </a:ext>
            </a:extLst>
          </p:cNvPr>
          <p:cNvSpPr txBox="1"/>
          <p:nvPr/>
        </p:nvSpPr>
        <p:spPr>
          <a:xfrm>
            <a:off x="1158984" y="1161251"/>
            <a:ext cx="1092510" cy="745187"/>
          </a:xfrm>
          <a:prstGeom prst="rect">
            <a:avLst/>
          </a:prstGeom>
          <a:noFill/>
          <a:ln w="15875">
            <a:solidFill>
              <a:srgbClr val="FFFFFF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06532F-074C-C0AC-5E74-4BB4559EBF57}"/>
              </a:ext>
            </a:extLst>
          </p:cNvPr>
          <p:cNvSpPr txBox="1"/>
          <p:nvPr/>
        </p:nvSpPr>
        <p:spPr>
          <a:xfrm>
            <a:off x="3484605" y="1161251"/>
            <a:ext cx="981788" cy="745187"/>
          </a:xfrm>
          <a:prstGeom prst="rect">
            <a:avLst/>
          </a:prstGeom>
          <a:noFill/>
          <a:ln w="15875">
            <a:solidFill>
              <a:srgbClr val="FFFFFF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FE0932-B046-C094-374D-FFC7E017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856892"/>
            <a:ext cx="3883848" cy="247883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4EA4DF8-282E-DB72-5339-2D08E346F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272" y="1178718"/>
            <a:ext cx="3307501" cy="25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416589D-8699-2E66-5CA1-E98D06A2F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366" y="3787130"/>
            <a:ext cx="3775311" cy="26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Procedure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9ED198E-0479-A046-F8D0-2926B5A8F0B1}"/>
              </a:ext>
            </a:extLst>
          </p:cNvPr>
          <p:cNvSpPr/>
          <p:nvPr/>
        </p:nvSpPr>
        <p:spPr>
          <a:xfrm>
            <a:off x="699861" y="2302329"/>
            <a:ext cx="10862129" cy="2253342"/>
          </a:xfrm>
          <a:prstGeom prst="rightArrow">
            <a:avLst/>
          </a:prstGeom>
          <a:solidFill>
            <a:srgbClr val="B4C7E7">
              <a:alpha val="43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72FEE0-C921-EE1D-D68C-EC3056815932}"/>
              </a:ext>
            </a:extLst>
          </p:cNvPr>
          <p:cNvSpPr txBox="1"/>
          <p:nvPr/>
        </p:nvSpPr>
        <p:spPr>
          <a:xfrm>
            <a:off x="929673" y="2565410"/>
            <a:ext cx="167850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BD39C5-B982-A321-C71C-E5D0B07D6C02}"/>
              </a:ext>
            </a:extLst>
          </p:cNvPr>
          <p:cNvSpPr txBox="1"/>
          <p:nvPr/>
        </p:nvSpPr>
        <p:spPr>
          <a:xfrm>
            <a:off x="2608181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974698-F5A0-1BDB-E2DF-8D3CDC95E6DA}"/>
              </a:ext>
            </a:extLst>
          </p:cNvPr>
          <p:cNvSpPr txBox="1"/>
          <p:nvPr/>
        </p:nvSpPr>
        <p:spPr>
          <a:xfrm>
            <a:off x="4472359" y="2565410"/>
            <a:ext cx="2138140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F69018-5C99-03E2-5DB6-36E43D0448F4}"/>
              </a:ext>
            </a:extLst>
          </p:cNvPr>
          <p:cNvSpPr txBox="1"/>
          <p:nvPr/>
        </p:nvSpPr>
        <p:spPr>
          <a:xfrm>
            <a:off x="6610499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E5C9AF2-038C-0B00-3084-5E5E54F2F42E}"/>
              </a:ext>
            </a:extLst>
          </p:cNvPr>
          <p:cNvSpPr txBox="1"/>
          <p:nvPr/>
        </p:nvSpPr>
        <p:spPr>
          <a:xfrm>
            <a:off x="8474677" y="256541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566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m 25">
            <a:extLst>
              <a:ext uri="{FF2B5EF4-FFF2-40B4-BE49-F238E27FC236}">
                <a16:creationId xmlns:a16="http://schemas.microsoft.com/office/drawing/2014/main" id="{E2B73616-1DC4-F142-A433-05178F5E0C1B}"/>
              </a:ext>
            </a:extLst>
          </p:cNvPr>
          <p:cNvGraphicFramePr/>
          <p:nvPr/>
        </p:nvGraphicFramePr>
        <p:xfrm>
          <a:off x="511851" y="1864962"/>
          <a:ext cx="13167591" cy="368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DB4B114D-038A-AA43-B630-09D9C87E04EB}"/>
              </a:ext>
            </a:extLst>
          </p:cNvPr>
          <p:cNvSpPr/>
          <p:nvPr/>
        </p:nvSpPr>
        <p:spPr>
          <a:xfrm>
            <a:off x="9547799" y="2773608"/>
            <a:ext cx="2491709" cy="1656952"/>
          </a:xfrm>
          <a:prstGeom prst="rightArrow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9287054-FD9D-AE49-AEEF-495131FF6A75}"/>
              </a:ext>
            </a:extLst>
          </p:cNvPr>
          <p:cNvSpPr/>
          <p:nvPr/>
        </p:nvSpPr>
        <p:spPr>
          <a:xfrm>
            <a:off x="177192" y="3392482"/>
            <a:ext cx="4586514" cy="103807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00" y="-101987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Usage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Dice</a:t>
            </a:r>
            <a:r>
              <a:rPr lang="de-DE" b="1" dirty="0">
                <a:solidFill>
                  <a:schemeClr val="bg1"/>
                </a:solidFill>
              </a:rPr>
              <a:t> Score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A906D06-D49D-144A-A88C-DAF03E6CEBD5}"/>
              </a:ext>
            </a:extLst>
          </p:cNvPr>
          <p:cNvSpPr txBox="1"/>
          <p:nvPr/>
        </p:nvSpPr>
        <p:spPr>
          <a:xfrm>
            <a:off x="295050" y="3154564"/>
            <a:ext cx="1754485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669E60-2F78-D54D-AD38-F857D7F0B645}"/>
              </a:ext>
            </a:extLst>
          </p:cNvPr>
          <p:cNvSpPr txBox="1"/>
          <p:nvPr/>
        </p:nvSpPr>
        <p:spPr>
          <a:xfrm>
            <a:off x="1283282" y="4228450"/>
            <a:ext cx="1948559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4BCB468-559F-2D44-8A1E-8E2FD49DF342}"/>
              </a:ext>
            </a:extLst>
          </p:cNvPr>
          <p:cNvSpPr txBox="1"/>
          <p:nvPr/>
        </p:nvSpPr>
        <p:spPr>
          <a:xfrm>
            <a:off x="2528784" y="3166860"/>
            <a:ext cx="2234922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D341B0-8A1B-4449-BAAB-3E665760F5E2}"/>
              </a:ext>
            </a:extLst>
          </p:cNvPr>
          <p:cNvSpPr txBox="1"/>
          <p:nvPr/>
        </p:nvSpPr>
        <p:spPr>
          <a:xfrm>
            <a:off x="9392346" y="3876900"/>
            <a:ext cx="1687318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BAB4439-CBC6-784D-A196-24413D7115CC}"/>
              </a:ext>
            </a:extLst>
          </p:cNvPr>
          <p:cNvSpPr txBox="1"/>
          <p:nvPr/>
        </p:nvSpPr>
        <p:spPr>
          <a:xfrm>
            <a:off x="9758848" y="2948397"/>
            <a:ext cx="1320816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1" name="Pfeil nach oben 30">
            <a:extLst>
              <a:ext uri="{FF2B5EF4-FFF2-40B4-BE49-F238E27FC236}">
                <a16:creationId xmlns:a16="http://schemas.microsoft.com/office/drawing/2014/main" id="{9BA34097-78ED-B44F-8673-FAAF4BC27B59}"/>
              </a:ext>
            </a:extLst>
          </p:cNvPr>
          <p:cNvSpPr/>
          <p:nvPr/>
        </p:nvSpPr>
        <p:spPr>
          <a:xfrm>
            <a:off x="1651549" y="4668478"/>
            <a:ext cx="660441" cy="859064"/>
          </a:xfrm>
          <a:prstGeom prst="upArrow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C96B3C0-00C7-794D-A32D-3EC45E133B65}"/>
              </a:ext>
            </a:extLst>
          </p:cNvPr>
          <p:cNvSpPr/>
          <p:nvPr/>
        </p:nvSpPr>
        <p:spPr>
          <a:xfrm>
            <a:off x="1814286" y="5188706"/>
            <a:ext cx="4412338" cy="3600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Pfeil Kreis">
            <a:extLst>
              <a:ext uri="{FF2B5EF4-FFF2-40B4-BE49-F238E27FC236}">
                <a16:creationId xmlns:a16="http://schemas.microsoft.com/office/drawing/2014/main" id="{A59F1C1A-6868-1644-8C2C-3C8080ACF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7705" y="3173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0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4933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sz="4000" b="1" dirty="0">
                <a:solidFill>
                  <a:schemeClr val="bg1"/>
                </a:solidFill>
              </a:rPr>
              <a:t>Software </a:t>
            </a:r>
            <a:r>
              <a:rPr lang="de-DE" sz="4000" b="1" dirty="0" err="1">
                <a:solidFill>
                  <a:schemeClr val="bg1"/>
                </a:solidFill>
              </a:rPr>
              <a:t>requirements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A20235B2-3450-44B1-B983-F0A337A969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897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Statistik">
            <a:extLst>
              <a:ext uri="{FF2B5EF4-FFF2-40B4-BE49-F238E27FC236}">
                <a16:creationId xmlns:a16="http://schemas.microsoft.com/office/drawing/2014/main" id="{837EB821-33F4-9282-1C61-0A16711FF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508" y="2247919"/>
            <a:ext cx="914400" cy="914400"/>
          </a:xfrm>
          <a:prstGeom prst="rect">
            <a:avLst/>
          </a:prstGeom>
        </p:spPr>
      </p:pic>
      <p:pic>
        <p:nvPicPr>
          <p:cNvPr id="7" name="Grafik 6" descr="Statistik">
            <a:extLst>
              <a:ext uri="{FF2B5EF4-FFF2-40B4-BE49-F238E27FC236}">
                <a16:creationId xmlns:a16="http://schemas.microsoft.com/office/drawing/2014/main" id="{BB4DD0D5-8232-5E67-8ECE-81C71078E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0291" y="1639877"/>
            <a:ext cx="914400" cy="914400"/>
          </a:xfrm>
          <a:prstGeom prst="rect">
            <a:avLst/>
          </a:prstGeom>
        </p:spPr>
      </p:pic>
      <p:pic>
        <p:nvPicPr>
          <p:cNvPr id="8" name="Grafik 7" descr="Venn-Diagramm">
            <a:extLst>
              <a:ext uri="{FF2B5EF4-FFF2-40B4-BE49-F238E27FC236}">
                <a16:creationId xmlns:a16="http://schemas.microsoft.com/office/drawing/2014/main" id="{D601F2D0-6472-8A48-3365-5E71BE65D1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50682" y="4731558"/>
            <a:ext cx="914400" cy="914400"/>
          </a:xfrm>
          <a:prstGeom prst="rect">
            <a:avLst/>
          </a:prstGeom>
        </p:spPr>
      </p:pic>
      <p:pic>
        <p:nvPicPr>
          <p:cNvPr id="10" name="Grafik 9" descr="Tabelle mit einfarbiger Füllung">
            <a:extLst>
              <a:ext uri="{FF2B5EF4-FFF2-40B4-BE49-F238E27FC236}">
                <a16:creationId xmlns:a16="http://schemas.microsoft.com/office/drawing/2014/main" id="{8A26C6FF-5C00-218E-6EAF-BCFB0FCF20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50682" y="3202797"/>
            <a:ext cx="9143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5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feld 34">
            <a:extLst>
              <a:ext uri="{FF2B5EF4-FFF2-40B4-BE49-F238E27FC236}">
                <a16:creationId xmlns:a16="http://schemas.microsoft.com/office/drawing/2014/main" id="{E98C1CDE-655E-774E-B6C3-7FEB87B8F61D}"/>
              </a:ext>
            </a:extLst>
          </p:cNvPr>
          <p:cNvSpPr txBox="1"/>
          <p:nvPr/>
        </p:nvSpPr>
        <p:spPr>
          <a:xfrm>
            <a:off x="6663306" y="3768612"/>
            <a:ext cx="5852130" cy="2412000"/>
          </a:xfrm>
          <a:prstGeom prst="rect">
            <a:avLst/>
          </a:prstGeom>
          <a:solidFill>
            <a:srgbClr val="D9E3F3"/>
          </a:solidFill>
        </p:spPr>
        <p:txBody>
          <a:bodyPr wrap="square" rtlCol="0">
            <a:spAutoFit/>
          </a:bodyPr>
          <a:lstStyle/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Dice</a:t>
            </a:r>
            <a:r>
              <a:rPr lang="de-DE" b="1" dirty="0">
                <a:solidFill>
                  <a:schemeClr val="bg1"/>
                </a:solidFill>
              </a:rPr>
              <a:t> Score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8D5F3CD-57CE-C805-B7EC-37B09438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4001294"/>
            <a:ext cx="0" cy="0"/>
          </a:xfr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D572F1EF-4D28-1243-B354-3846B4573E3C}"/>
              </a:ext>
            </a:extLst>
          </p:cNvPr>
          <p:cNvSpPr/>
          <p:nvPr/>
        </p:nvSpPr>
        <p:spPr>
          <a:xfrm>
            <a:off x="8304268" y="5219101"/>
            <a:ext cx="1264833" cy="73866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Prediction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77B23A6-5FD2-BA41-8478-EE06BC3908D9}"/>
              </a:ext>
            </a:extLst>
          </p:cNvPr>
          <p:cNvSpPr/>
          <p:nvPr/>
        </p:nvSpPr>
        <p:spPr>
          <a:xfrm>
            <a:off x="787400" y="1309883"/>
            <a:ext cx="10262402" cy="1730719"/>
          </a:xfrm>
          <a:prstGeom prst="rect">
            <a:avLst/>
          </a:prstGeom>
          <a:solidFill>
            <a:srgbClr val="222A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400" b="1" dirty="0" err="1"/>
              <a:t>Measure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similarity</a:t>
            </a:r>
            <a:r>
              <a:rPr lang="de-DE" sz="2400" b="1" dirty="0"/>
              <a:t> </a:t>
            </a:r>
            <a:r>
              <a:rPr lang="de-DE" sz="2400" b="1" dirty="0" err="1"/>
              <a:t>between</a:t>
            </a:r>
            <a:r>
              <a:rPr lang="de-DE" sz="2400" b="1" dirty="0"/>
              <a:t> </a:t>
            </a:r>
            <a:r>
              <a:rPr lang="de-DE" sz="2400" b="1" dirty="0" err="1"/>
              <a:t>two</a:t>
            </a:r>
            <a:r>
              <a:rPr lang="de-DE" sz="2400" b="1" dirty="0"/>
              <a:t> </a:t>
            </a:r>
            <a:r>
              <a:rPr lang="de-DE" sz="2400" b="1" dirty="0" err="1"/>
              <a:t>sets</a:t>
            </a:r>
            <a:r>
              <a:rPr lang="de-DE" sz="2400" b="1" dirty="0"/>
              <a:t> </a:t>
            </a:r>
            <a:r>
              <a:rPr lang="de-DE" sz="2400" b="1" dirty="0" err="1"/>
              <a:t>of</a:t>
            </a:r>
            <a:r>
              <a:rPr lang="de-DE" sz="2400" b="1" dirty="0"/>
              <a:t> </a:t>
            </a:r>
            <a:r>
              <a:rPr lang="de-DE" sz="2400" b="1" dirty="0" err="1"/>
              <a:t>data</a:t>
            </a:r>
            <a:endParaRPr lang="de-DE" sz="2400" b="1" dirty="0"/>
          </a:p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de-DE" sz="2400" dirty="0"/>
          </a:p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evaluate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similarity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a </a:t>
            </a:r>
            <a:r>
              <a:rPr lang="de-DE" sz="2400" dirty="0" err="1"/>
              <a:t>predicted</a:t>
            </a:r>
            <a:r>
              <a:rPr lang="de-DE" sz="2400" dirty="0"/>
              <a:t> </a:t>
            </a:r>
            <a:r>
              <a:rPr lang="de-DE" sz="2400" dirty="0" err="1"/>
              <a:t>segmentation</a:t>
            </a:r>
            <a:r>
              <a:rPr lang="de-DE" sz="2400" dirty="0"/>
              <a:t> </a:t>
            </a:r>
            <a:r>
              <a:rPr lang="de-DE" sz="2400" dirty="0" err="1"/>
              <a:t>mask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ground</a:t>
            </a:r>
            <a:r>
              <a:rPr lang="de-DE" sz="2400" dirty="0"/>
              <a:t> </a:t>
            </a:r>
            <a:r>
              <a:rPr lang="de-DE" sz="2400" dirty="0" err="1"/>
              <a:t>truth</a:t>
            </a:r>
            <a:r>
              <a:rPr lang="de-DE" sz="2400" dirty="0"/>
              <a:t> </a:t>
            </a:r>
            <a:r>
              <a:rPr lang="de-DE" sz="2400" dirty="0" err="1"/>
              <a:t>segmentation</a:t>
            </a:r>
            <a:r>
              <a:rPr lang="de-DE" sz="2400" dirty="0"/>
              <a:t> </a:t>
            </a:r>
            <a:r>
              <a:rPr lang="de-DE" sz="2400" dirty="0" err="1"/>
              <a:t>mask</a:t>
            </a:r>
            <a:endParaRPr lang="de-DE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0BE4B9F-5806-B44E-A01F-25CD47BC0C10}"/>
              </a:ext>
            </a:extLst>
          </p:cNvPr>
          <p:cNvSpPr txBox="1"/>
          <p:nvPr/>
        </p:nvSpPr>
        <p:spPr>
          <a:xfrm>
            <a:off x="0" y="3798966"/>
            <a:ext cx="5556822" cy="2412000"/>
          </a:xfrm>
          <a:prstGeom prst="rect">
            <a:avLst/>
          </a:prstGeom>
          <a:solidFill>
            <a:srgbClr val="D9E3F3"/>
          </a:solidFill>
        </p:spPr>
        <p:txBody>
          <a:bodyPr wrap="square" rtlCol="0">
            <a:spAutoFit/>
          </a:bodyPr>
          <a:lstStyle/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6D1425D1-EBF0-174F-B445-3C273647DD1D}"/>
              </a:ext>
            </a:extLst>
          </p:cNvPr>
          <p:cNvSpPr/>
          <p:nvPr/>
        </p:nvSpPr>
        <p:spPr>
          <a:xfrm>
            <a:off x="10417384" y="5218186"/>
            <a:ext cx="1264835" cy="738663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Ground</a:t>
            </a:r>
            <a:r>
              <a:rPr lang="de-DE" dirty="0"/>
              <a:t>  </a:t>
            </a:r>
            <a:r>
              <a:rPr lang="de-DE" dirty="0" err="1">
                <a:solidFill>
                  <a:schemeClr val="bg1"/>
                </a:solidFill>
              </a:rPr>
              <a:t>Truth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9BA21-368A-BF43-BA08-D25A4753FE88}"/>
              </a:ext>
            </a:extLst>
          </p:cNvPr>
          <p:cNvSpPr txBox="1"/>
          <p:nvPr/>
        </p:nvSpPr>
        <p:spPr>
          <a:xfrm>
            <a:off x="6973678" y="4831841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DSC = 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6D35AF0-A5D0-864F-8148-6145AECF4A3B}"/>
              </a:ext>
            </a:extLst>
          </p:cNvPr>
          <p:cNvCxnSpPr>
            <a:cxnSpLocks/>
          </p:cNvCxnSpPr>
          <p:nvPr/>
        </p:nvCxnSpPr>
        <p:spPr>
          <a:xfrm>
            <a:off x="7965028" y="5062674"/>
            <a:ext cx="4104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2166418-AF6C-1345-B2F0-7D29921E55F6}"/>
              </a:ext>
            </a:extLst>
          </p:cNvPr>
          <p:cNvSpPr txBox="1"/>
          <p:nvPr/>
        </p:nvSpPr>
        <p:spPr>
          <a:xfrm>
            <a:off x="8414137" y="4321019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2 x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E7A590-E6BC-FA43-AED8-0F39DB1200A0}"/>
              </a:ext>
            </a:extLst>
          </p:cNvPr>
          <p:cNvSpPr txBox="1"/>
          <p:nvPr/>
        </p:nvSpPr>
        <p:spPr>
          <a:xfrm>
            <a:off x="9692729" y="530934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+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EB877B36-DD87-0145-8C99-6E49F3941598}"/>
              </a:ext>
            </a:extLst>
          </p:cNvPr>
          <p:cNvSpPr/>
          <p:nvPr/>
        </p:nvSpPr>
        <p:spPr>
          <a:xfrm>
            <a:off x="9499468" y="4148119"/>
            <a:ext cx="1347205" cy="715226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0148888D-F519-AC4F-9F60-A15AD30EA161}"/>
              </a:ext>
            </a:extLst>
          </p:cNvPr>
          <p:cNvSpPr/>
          <p:nvPr/>
        </p:nvSpPr>
        <p:spPr>
          <a:xfrm>
            <a:off x="9955795" y="4235752"/>
            <a:ext cx="1347205" cy="715214"/>
          </a:xfrm>
          <a:prstGeom prst="roundRect">
            <a:avLst/>
          </a:prstGeom>
          <a:solidFill>
            <a:schemeClr val="accent3">
              <a:alpha val="57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Area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r>
              <a:rPr lang="de-DE" dirty="0" err="1">
                <a:solidFill>
                  <a:schemeClr val="bg1"/>
                </a:solidFill>
              </a:rPr>
              <a:t>Overlap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C3D503F-2063-3147-BC88-12D231C093F8}"/>
              </a:ext>
            </a:extLst>
          </p:cNvPr>
          <p:cNvCxnSpPr>
            <a:cxnSpLocks/>
          </p:cNvCxnSpPr>
          <p:nvPr/>
        </p:nvCxnSpPr>
        <p:spPr>
          <a:xfrm>
            <a:off x="6139541" y="1826899"/>
            <a:ext cx="0" cy="348343"/>
          </a:xfrm>
          <a:prstGeom prst="straightConnector1">
            <a:avLst/>
          </a:prstGeom>
          <a:ln w="825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E87A29BD-95D7-4449-81C0-DDDF696924A9}"/>
              </a:ext>
            </a:extLst>
          </p:cNvPr>
          <p:cNvSpPr/>
          <p:nvPr/>
        </p:nvSpPr>
        <p:spPr>
          <a:xfrm>
            <a:off x="-28126" y="3349207"/>
            <a:ext cx="5949956" cy="6124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Boolean Data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D3B91FF-7D40-7C4A-ACD0-3EEE210CF6B5}"/>
              </a:ext>
            </a:extLst>
          </p:cNvPr>
          <p:cNvSpPr/>
          <p:nvPr/>
        </p:nvSpPr>
        <p:spPr>
          <a:xfrm>
            <a:off x="6270171" y="3349507"/>
            <a:ext cx="6063767" cy="612412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tx1"/>
                </a:solidFill>
              </a:rPr>
              <a:t>Discrete</a:t>
            </a:r>
            <a:r>
              <a:rPr lang="de-DE" sz="2400" dirty="0">
                <a:solidFill>
                  <a:schemeClr val="tx1"/>
                </a:solidFill>
              </a:rPr>
              <a:t> Data 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58D0964-3372-804B-B371-0476B9C63768}"/>
              </a:ext>
            </a:extLst>
          </p:cNvPr>
          <p:cNvSpPr txBox="1"/>
          <p:nvPr/>
        </p:nvSpPr>
        <p:spPr>
          <a:xfrm>
            <a:off x="509781" y="4831840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DSC =  </a:t>
            </a:r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CF6F287E-C895-CC4C-8C4A-576F5FA704A8}"/>
              </a:ext>
            </a:extLst>
          </p:cNvPr>
          <p:cNvCxnSpPr>
            <a:cxnSpLocks/>
          </p:cNvCxnSpPr>
          <p:nvPr/>
        </p:nvCxnSpPr>
        <p:spPr>
          <a:xfrm>
            <a:off x="1428737" y="5062672"/>
            <a:ext cx="2805438" cy="695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5B42E23-1CA3-9249-949D-A0BD3E36DFD6}"/>
              </a:ext>
            </a:extLst>
          </p:cNvPr>
          <p:cNvSpPr txBox="1"/>
          <p:nvPr/>
        </p:nvSpPr>
        <p:spPr>
          <a:xfrm>
            <a:off x="2472223" y="4450372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 TP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CF19225-6E17-A84F-950F-EBBD912AB610}"/>
              </a:ext>
            </a:extLst>
          </p:cNvPr>
          <p:cNvSpPr txBox="1"/>
          <p:nvPr/>
        </p:nvSpPr>
        <p:spPr>
          <a:xfrm>
            <a:off x="1860677" y="5218186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2 TP + FP + FN</a:t>
            </a:r>
          </a:p>
        </p:txBody>
      </p:sp>
    </p:spTree>
    <p:extLst>
      <p:ext uri="{BB962C8B-B14F-4D97-AF65-F5344CB8AC3E}">
        <p14:creationId xmlns:p14="http://schemas.microsoft.com/office/powerpoint/2010/main" val="150356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m 25">
            <a:extLst>
              <a:ext uri="{FF2B5EF4-FFF2-40B4-BE49-F238E27FC236}">
                <a16:creationId xmlns:a16="http://schemas.microsoft.com/office/drawing/2014/main" id="{E2B73616-1DC4-F142-A433-05178F5E0C1B}"/>
              </a:ext>
            </a:extLst>
          </p:cNvPr>
          <p:cNvGraphicFramePr/>
          <p:nvPr/>
        </p:nvGraphicFramePr>
        <p:xfrm>
          <a:off x="511851" y="1864962"/>
          <a:ext cx="13167591" cy="3686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DB4B114D-038A-AA43-B630-09D9C87E04EB}"/>
              </a:ext>
            </a:extLst>
          </p:cNvPr>
          <p:cNvSpPr/>
          <p:nvPr/>
        </p:nvSpPr>
        <p:spPr>
          <a:xfrm>
            <a:off x="9547799" y="2773608"/>
            <a:ext cx="2491709" cy="1656952"/>
          </a:xfrm>
          <a:prstGeom prst="rightArrow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9287054-FD9D-AE49-AEEF-495131FF6A75}"/>
              </a:ext>
            </a:extLst>
          </p:cNvPr>
          <p:cNvSpPr/>
          <p:nvPr/>
        </p:nvSpPr>
        <p:spPr>
          <a:xfrm>
            <a:off x="177192" y="3392482"/>
            <a:ext cx="4586514" cy="1038078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00" y="-101987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Usage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of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Dice</a:t>
            </a:r>
            <a:r>
              <a:rPr lang="de-DE" b="1" dirty="0">
                <a:solidFill>
                  <a:schemeClr val="bg1"/>
                </a:solidFill>
              </a:rPr>
              <a:t> Score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A906D06-D49D-144A-A88C-DAF03E6CEBD5}"/>
              </a:ext>
            </a:extLst>
          </p:cNvPr>
          <p:cNvSpPr txBox="1"/>
          <p:nvPr/>
        </p:nvSpPr>
        <p:spPr>
          <a:xfrm>
            <a:off x="295050" y="3154564"/>
            <a:ext cx="1754485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A669E60-2F78-D54D-AD38-F857D7F0B645}"/>
              </a:ext>
            </a:extLst>
          </p:cNvPr>
          <p:cNvSpPr txBox="1"/>
          <p:nvPr/>
        </p:nvSpPr>
        <p:spPr>
          <a:xfrm>
            <a:off x="1283282" y="4228450"/>
            <a:ext cx="1948559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4BCB468-559F-2D44-8A1E-8E2FD49DF342}"/>
              </a:ext>
            </a:extLst>
          </p:cNvPr>
          <p:cNvSpPr txBox="1"/>
          <p:nvPr/>
        </p:nvSpPr>
        <p:spPr>
          <a:xfrm>
            <a:off x="2528784" y="3166860"/>
            <a:ext cx="2234922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DD341B0-8A1B-4449-BAAB-3E665760F5E2}"/>
              </a:ext>
            </a:extLst>
          </p:cNvPr>
          <p:cNvSpPr txBox="1"/>
          <p:nvPr/>
        </p:nvSpPr>
        <p:spPr>
          <a:xfrm>
            <a:off x="9392346" y="3876900"/>
            <a:ext cx="1687318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BAB4439-CBC6-784D-A196-24413D7115CC}"/>
              </a:ext>
            </a:extLst>
          </p:cNvPr>
          <p:cNvSpPr txBox="1"/>
          <p:nvPr/>
        </p:nvSpPr>
        <p:spPr>
          <a:xfrm>
            <a:off x="9758848" y="2948397"/>
            <a:ext cx="1320816" cy="40011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1" name="Pfeil nach oben 30">
            <a:extLst>
              <a:ext uri="{FF2B5EF4-FFF2-40B4-BE49-F238E27FC236}">
                <a16:creationId xmlns:a16="http://schemas.microsoft.com/office/drawing/2014/main" id="{9BA34097-78ED-B44F-8673-FAAF4BC27B59}"/>
              </a:ext>
            </a:extLst>
          </p:cNvPr>
          <p:cNvSpPr/>
          <p:nvPr/>
        </p:nvSpPr>
        <p:spPr>
          <a:xfrm>
            <a:off x="1651549" y="4668478"/>
            <a:ext cx="660441" cy="859064"/>
          </a:xfrm>
          <a:prstGeom prst="upArrow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C96B3C0-00C7-794D-A32D-3EC45E133B65}"/>
              </a:ext>
            </a:extLst>
          </p:cNvPr>
          <p:cNvSpPr/>
          <p:nvPr/>
        </p:nvSpPr>
        <p:spPr>
          <a:xfrm>
            <a:off x="1814286" y="5188706"/>
            <a:ext cx="4412338" cy="360000"/>
          </a:xfrm>
          <a:prstGeom prst="rect">
            <a:avLst/>
          </a:pr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Pfeil Kreis">
            <a:extLst>
              <a:ext uri="{FF2B5EF4-FFF2-40B4-BE49-F238E27FC236}">
                <a16:creationId xmlns:a16="http://schemas.microsoft.com/office/drawing/2014/main" id="{A59F1C1A-6868-1644-8C2C-3C8080ACF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7705" y="31732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7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Procedure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9ED198E-0479-A046-F8D0-2926B5A8F0B1}"/>
              </a:ext>
            </a:extLst>
          </p:cNvPr>
          <p:cNvSpPr/>
          <p:nvPr/>
        </p:nvSpPr>
        <p:spPr>
          <a:xfrm>
            <a:off x="699861" y="2302329"/>
            <a:ext cx="10862129" cy="2253342"/>
          </a:xfrm>
          <a:prstGeom prst="rightArrow">
            <a:avLst/>
          </a:prstGeom>
          <a:solidFill>
            <a:srgbClr val="B4C7E7">
              <a:alpha val="43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72FEE0-C921-EE1D-D68C-EC3056815932}"/>
              </a:ext>
            </a:extLst>
          </p:cNvPr>
          <p:cNvSpPr txBox="1"/>
          <p:nvPr/>
        </p:nvSpPr>
        <p:spPr>
          <a:xfrm>
            <a:off x="929673" y="2565410"/>
            <a:ext cx="167850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BD39C5-B982-A321-C71C-E5D0B07D6C02}"/>
              </a:ext>
            </a:extLst>
          </p:cNvPr>
          <p:cNvSpPr txBox="1"/>
          <p:nvPr/>
        </p:nvSpPr>
        <p:spPr>
          <a:xfrm>
            <a:off x="2608181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974698-F5A0-1BDB-E2DF-8D3CDC95E6DA}"/>
              </a:ext>
            </a:extLst>
          </p:cNvPr>
          <p:cNvSpPr txBox="1"/>
          <p:nvPr/>
        </p:nvSpPr>
        <p:spPr>
          <a:xfrm>
            <a:off x="4472359" y="2565410"/>
            <a:ext cx="2138140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F69018-5C99-03E2-5DB6-36E43D0448F4}"/>
              </a:ext>
            </a:extLst>
          </p:cNvPr>
          <p:cNvSpPr txBox="1"/>
          <p:nvPr/>
        </p:nvSpPr>
        <p:spPr>
          <a:xfrm>
            <a:off x="6610499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E5C9AF2-038C-0B00-3084-5E5E54F2F42E}"/>
              </a:ext>
            </a:extLst>
          </p:cNvPr>
          <p:cNvSpPr txBox="1"/>
          <p:nvPr/>
        </p:nvSpPr>
        <p:spPr>
          <a:xfrm>
            <a:off x="8474677" y="256541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7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22A3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b="1" dirty="0" err="1">
                <a:solidFill>
                  <a:srgbClr val="AFC0DF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sz="4000" b="1" dirty="0">
                <a:solidFill>
                  <a:schemeClr val="bg1"/>
                </a:solidFill>
              </a:rPr>
              <a:t>Additional </a:t>
            </a:r>
            <a:r>
              <a:rPr lang="de-DE" sz="4000" b="1" dirty="0" err="1">
                <a:solidFill>
                  <a:schemeClr val="bg1"/>
                </a:solidFill>
              </a:rPr>
              <a:t>ideas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A20235B2-3450-44B1-B983-F0A337A969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897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 descr="Abakus mit einfarbiger Füllung">
            <a:extLst>
              <a:ext uri="{FF2B5EF4-FFF2-40B4-BE49-F238E27FC236}">
                <a16:creationId xmlns:a16="http://schemas.microsoft.com/office/drawing/2014/main" id="{35EE8E34-958F-E88F-7969-2F8DB1E03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9573" y="1575024"/>
            <a:ext cx="710045" cy="710045"/>
          </a:xfrm>
          <a:prstGeom prst="rect">
            <a:avLst/>
          </a:prstGeom>
        </p:spPr>
      </p:pic>
      <p:pic>
        <p:nvPicPr>
          <p:cNvPr id="9" name="Grafik 8" descr="Lineal mit einfarbiger Füllung">
            <a:extLst>
              <a:ext uri="{FF2B5EF4-FFF2-40B4-BE49-F238E27FC236}">
                <a16:creationId xmlns:a16="http://schemas.microsoft.com/office/drawing/2014/main" id="{3C1AFA17-C359-519C-2805-457294111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469573" y="2733458"/>
            <a:ext cx="710046" cy="710046"/>
          </a:xfrm>
          <a:prstGeom prst="rect">
            <a:avLst/>
          </a:prstGeom>
        </p:spPr>
      </p:pic>
      <p:pic>
        <p:nvPicPr>
          <p:cNvPr id="13" name="Grafik 12" descr="Blaupause mit einfarbiger Füllung">
            <a:extLst>
              <a:ext uri="{FF2B5EF4-FFF2-40B4-BE49-F238E27FC236}">
                <a16:creationId xmlns:a16="http://schemas.microsoft.com/office/drawing/2014/main" id="{7E0EFA37-4C85-A679-4B10-CF33471B79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59183" y="5026964"/>
            <a:ext cx="710044" cy="710044"/>
          </a:xfrm>
          <a:prstGeom prst="rect">
            <a:avLst/>
          </a:prstGeom>
        </p:spPr>
      </p:pic>
      <p:pic>
        <p:nvPicPr>
          <p:cNvPr id="15" name="Grafik 14" descr="Verzweigungsdiagramm mit einfarbiger Füllung">
            <a:extLst>
              <a:ext uri="{FF2B5EF4-FFF2-40B4-BE49-F238E27FC236}">
                <a16:creationId xmlns:a16="http://schemas.microsoft.com/office/drawing/2014/main" id="{BD68EF50-FF5D-9497-5AD6-34A97251D5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8791" y="3891892"/>
            <a:ext cx="766254" cy="7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43" y="-101600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Timeline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-72676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Diagramm 8" descr="Platzhalter für Zeitachse&#10;">
            <a:extLst>
              <a:ext uri="{FF2B5EF4-FFF2-40B4-BE49-F238E27FC236}">
                <a16:creationId xmlns:a16="http://schemas.microsoft.com/office/drawing/2014/main" id="{CAB4C2D6-87DB-6049-8179-9129225C829D}"/>
              </a:ext>
            </a:extLst>
          </p:cNvPr>
          <p:cNvGraphicFramePr/>
          <p:nvPr/>
        </p:nvGraphicFramePr>
        <p:xfrm>
          <a:off x="559522" y="1247775"/>
          <a:ext cx="10939605" cy="538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räne 6">
            <a:extLst>
              <a:ext uri="{FF2B5EF4-FFF2-40B4-BE49-F238E27FC236}">
                <a16:creationId xmlns:a16="http://schemas.microsoft.com/office/drawing/2014/main" id="{E72A9980-03BE-CA46-AB09-17B332B2F79C}"/>
              </a:ext>
            </a:extLst>
          </p:cNvPr>
          <p:cNvSpPr/>
          <p:nvPr/>
        </p:nvSpPr>
        <p:spPr>
          <a:xfrm rot="8100000">
            <a:off x="3065047" y="1879195"/>
            <a:ext cx="356316" cy="356316"/>
          </a:xfrm>
          <a:prstGeom prst="teardrop">
            <a:avLst>
              <a:gd name="adj" fmla="val 115000"/>
            </a:avLst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77E5AB-0A58-B64A-8FDB-2E8453394EE9}"/>
              </a:ext>
            </a:extLst>
          </p:cNvPr>
          <p:cNvSpPr/>
          <p:nvPr/>
        </p:nvSpPr>
        <p:spPr>
          <a:xfrm>
            <a:off x="3104630" y="1924825"/>
            <a:ext cx="277149" cy="277149"/>
          </a:xfrm>
          <a:prstGeom prst="ellipse">
            <a:avLst/>
          </a:prstGeom>
          <a:solidFill>
            <a:schemeClr val="lt2">
              <a:hueOff val="0"/>
              <a:satOff val="0"/>
              <a:lumOff val="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AB5D0F7-8388-3441-A616-09991C18A7E6}"/>
              </a:ext>
            </a:extLst>
          </p:cNvPr>
          <p:cNvSpPr/>
          <p:nvPr/>
        </p:nvSpPr>
        <p:spPr>
          <a:xfrm>
            <a:off x="5547828" y="1924825"/>
            <a:ext cx="277149" cy="277149"/>
          </a:xfrm>
          <a:prstGeom prst="ellipse">
            <a:avLst/>
          </a:prstGeom>
          <a:solidFill>
            <a:schemeClr val="lt2">
              <a:hueOff val="0"/>
              <a:satOff val="0"/>
              <a:lumOff val="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4F2CD3-5849-284D-8718-81513683334F}"/>
              </a:ext>
            </a:extLst>
          </p:cNvPr>
          <p:cNvSpPr/>
          <p:nvPr/>
        </p:nvSpPr>
        <p:spPr>
          <a:xfrm>
            <a:off x="4327828" y="5662392"/>
            <a:ext cx="277149" cy="277149"/>
          </a:xfrm>
          <a:prstGeom prst="ellipse">
            <a:avLst/>
          </a:prstGeom>
          <a:solidFill>
            <a:schemeClr val="lt2">
              <a:hueOff val="0"/>
              <a:satOff val="0"/>
              <a:lumOff val="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09751-994B-B34C-8CA8-7F8BEB7E0F78}"/>
              </a:ext>
            </a:extLst>
          </p:cNvPr>
          <p:cNvSpPr/>
          <p:nvPr/>
        </p:nvSpPr>
        <p:spPr>
          <a:xfrm>
            <a:off x="6760722" y="5610225"/>
            <a:ext cx="277149" cy="277149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Träne 23">
            <a:extLst>
              <a:ext uri="{FF2B5EF4-FFF2-40B4-BE49-F238E27FC236}">
                <a16:creationId xmlns:a16="http://schemas.microsoft.com/office/drawing/2014/main" id="{5EFB8998-ECD6-C54F-9D65-695FFD3153F3}"/>
              </a:ext>
            </a:extLst>
          </p:cNvPr>
          <p:cNvSpPr/>
          <p:nvPr/>
        </p:nvSpPr>
        <p:spPr>
          <a:xfrm rot="18900000">
            <a:off x="6712544" y="5616920"/>
            <a:ext cx="373507" cy="373507"/>
          </a:xfrm>
          <a:prstGeom prst="teardrop">
            <a:avLst>
              <a:gd name="adj" fmla="val 115000"/>
            </a:avLst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E78265-3332-8940-8221-1985371BD2ED}"/>
              </a:ext>
            </a:extLst>
          </p:cNvPr>
          <p:cNvSpPr/>
          <p:nvPr/>
        </p:nvSpPr>
        <p:spPr>
          <a:xfrm>
            <a:off x="1905688" y="5672158"/>
            <a:ext cx="277149" cy="277149"/>
          </a:xfrm>
          <a:prstGeom prst="ellipse">
            <a:avLst/>
          </a:prstGeom>
          <a:solidFill>
            <a:schemeClr val="lt2">
              <a:hueOff val="0"/>
              <a:satOff val="0"/>
              <a:lumOff val="0"/>
            </a:schemeClr>
          </a:solidFill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979271-2366-D140-837B-37653946FEEF}"/>
              </a:ext>
            </a:extLst>
          </p:cNvPr>
          <p:cNvSpPr/>
          <p:nvPr/>
        </p:nvSpPr>
        <p:spPr>
          <a:xfrm>
            <a:off x="6760721" y="5662392"/>
            <a:ext cx="277149" cy="277149"/>
          </a:xfrm>
          <a:prstGeom prst="ellips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848039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2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98689"/>
            <a:ext cx="10515600" cy="1325563"/>
          </a:xfrm>
        </p:spPr>
        <p:txBody>
          <a:bodyPr/>
          <a:lstStyle/>
          <a:p>
            <a:r>
              <a:rPr lang="de-DE" sz="4000" b="1" dirty="0">
                <a:solidFill>
                  <a:schemeClr val="bg1"/>
                </a:solidFill>
              </a:rPr>
              <a:t>Python </a:t>
            </a:r>
            <a:r>
              <a:rPr lang="de-DE" sz="4000" b="1" dirty="0" err="1">
                <a:solidFill>
                  <a:schemeClr val="bg1"/>
                </a:solidFill>
              </a:rPr>
              <a:t>packages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B6A2CC1-F9D1-6E49-93BD-C19406CC085F}"/>
              </a:ext>
            </a:extLst>
          </p:cNvPr>
          <p:cNvSpPr/>
          <p:nvPr/>
        </p:nvSpPr>
        <p:spPr>
          <a:xfrm>
            <a:off x="1040598" y="1725676"/>
            <a:ext cx="10313200" cy="3406648"/>
          </a:xfrm>
          <a:prstGeom prst="rect">
            <a:avLst/>
          </a:prstGeom>
          <a:solidFill>
            <a:srgbClr val="222A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B2E5072-D580-472B-BD81-7142C0CEA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921" y="2328395"/>
            <a:ext cx="9618481" cy="2201207"/>
          </a:xfrm>
          <a:noFill/>
        </p:spPr>
        <p:txBody>
          <a:bodyPr>
            <a:norm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numpy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numerical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python</a:t>
            </a:r>
            <a:r>
              <a:rPr lang="de-DE" dirty="0">
                <a:solidFill>
                  <a:schemeClr val="bg1"/>
                </a:solidFill>
              </a:rPr>
              <a:t>) 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numerical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skimage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-image) →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cv2 (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→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solving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matplotlib.pyplot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visualize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de-D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de-D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9EBE22-78E2-0E47-89E2-AB8EE0423838}"/>
              </a:ext>
            </a:extLst>
          </p:cNvPr>
          <p:cNvSpPr/>
          <p:nvPr/>
        </p:nvSpPr>
        <p:spPr>
          <a:xfrm>
            <a:off x="-1" y="2328396"/>
            <a:ext cx="1377388" cy="2201207"/>
          </a:xfrm>
          <a:prstGeom prst="rect">
            <a:avLst/>
          </a:prstGeom>
          <a:solidFill>
            <a:srgbClr val="B4C7E7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819EA92-FEB3-9B58-9D92-B9C110533B38}"/>
              </a:ext>
            </a:extLst>
          </p:cNvPr>
          <p:cNvSpPr txBox="1"/>
          <p:nvPr/>
        </p:nvSpPr>
        <p:spPr>
          <a:xfrm>
            <a:off x="277092" y="5517575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probably many more that we will discover while working on our project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9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2B2D27C-95C8-8E8B-08D1-48F220451578}"/>
              </a:ext>
            </a:extLst>
          </p:cNvPr>
          <p:cNvSpPr txBox="1"/>
          <p:nvPr/>
        </p:nvSpPr>
        <p:spPr>
          <a:xfrm>
            <a:off x="1658470" y="1267234"/>
            <a:ext cx="88750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 err="1">
                <a:solidFill>
                  <a:schemeClr val="bg1"/>
                </a:solidFill>
              </a:rPr>
              <a:t>Thank</a:t>
            </a:r>
            <a:r>
              <a:rPr lang="de-DE" sz="8000" dirty="0">
                <a:solidFill>
                  <a:schemeClr val="bg1"/>
                </a:solidFill>
              </a:rPr>
              <a:t> </a:t>
            </a:r>
            <a:r>
              <a:rPr lang="de-DE" sz="8000" dirty="0" err="1">
                <a:solidFill>
                  <a:schemeClr val="bg1"/>
                </a:solidFill>
              </a:rPr>
              <a:t>you</a:t>
            </a:r>
            <a:r>
              <a:rPr lang="de-DE" sz="8000" dirty="0">
                <a:solidFill>
                  <a:schemeClr val="bg1"/>
                </a:solidFill>
              </a:rPr>
              <a:t> </a:t>
            </a:r>
            <a:r>
              <a:rPr lang="de-DE" sz="8000" dirty="0" err="1">
                <a:solidFill>
                  <a:schemeClr val="bg1"/>
                </a:solidFill>
              </a:rPr>
              <a:t>for</a:t>
            </a:r>
            <a:r>
              <a:rPr lang="de-DE" sz="8000" dirty="0">
                <a:solidFill>
                  <a:schemeClr val="bg1"/>
                </a:solidFill>
              </a:rPr>
              <a:t> </a:t>
            </a:r>
            <a:r>
              <a:rPr lang="de-DE" sz="8000" dirty="0" err="1">
                <a:solidFill>
                  <a:schemeClr val="bg1"/>
                </a:solidFill>
              </a:rPr>
              <a:t>your</a:t>
            </a:r>
            <a:r>
              <a:rPr lang="de-DE" sz="8000" dirty="0">
                <a:solidFill>
                  <a:schemeClr val="bg1"/>
                </a:solidFill>
              </a:rPr>
              <a:t> </a:t>
            </a:r>
            <a:r>
              <a:rPr lang="de-DE" sz="8000" dirty="0" err="1">
                <a:solidFill>
                  <a:schemeClr val="bg1"/>
                </a:solidFill>
              </a:rPr>
              <a:t>attention</a:t>
            </a:r>
            <a:r>
              <a:rPr lang="de-DE" sz="8000" dirty="0">
                <a:solidFill>
                  <a:schemeClr val="bg1"/>
                </a:solidFill>
              </a:rPr>
              <a:t>!</a:t>
            </a:r>
          </a:p>
          <a:p>
            <a:pPr algn="ctr"/>
            <a:endParaRPr lang="de-DE" sz="8000" dirty="0">
              <a:solidFill>
                <a:schemeClr val="bg1"/>
              </a:solidFill>
            </a:endParaRPr>
          </a:p>
        </p:txBody>
      </p:sp>
      <p:pic>
        <p:nvPicPr>
          <p:cNvPr id="6" name="Grafik 5" descr="Fragen mit einfarbiger Füllung">
            <a:extLst>
              <a:ext uri="{FF2B5EF4-FFF2-40B4-BE49-F238E27FC236}">
                <a16:creationId xmlns:a16="http://schemas.microsoft.com/office/drawing/2014/main" id="{89E36627-F601-CC89-EEF2-D8CF3BA2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2531" y="4141693"/>
            <a:ext cx="1640539" cy="1640539"/>
          </a:xfrm>
          <a:prstGeom prst="rect">
            <a:avLst/>
          </a:prstGeom>
        </p:spPr>
      </p:pic>
      <p:pic>
        <p:nvPicPr>
          <p:cNvPr id="8" name="Grafik 7" descr="Programmiererin mit einfarbiger Füllung">
            <a:extLst>
              <a:ext uri="{FF2B5EF4-FFF2-40B4-BE49-F238E27FC236}">
                <a16:creationId xmlns:a16="http://schemas.microsoft.com/office/drawing/2014/main" id="{40CDC295-A9E0-87B6-DD7F-4BD832059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5730" y="4141695"/>
            <a:ext cx="1640540" cy="1640540"/>
          </a:xfrm>
          <a:prstGeom prst="rect">
            <a:avLst/>
          </a:prstGeom>
        </p:spPr>
      </p:pic>
      <p:pic>
        <p:nvPicPr>
          <p:cNvPr id="10" name="Grafik 9" descr="Person mit Idee mit einfarbiger Füllung">
            <a:extLst>
              <a:ext uri="{FF2B5EF4-FFF2-40B4-BE49-F238E27FC236}">
                <a16:creationId xmlns:a16="http://schemas.microsoft.com/office/drawing/2014/main" id="{D0FA24BC-B78D-5678-2078-EEEFE6FB1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8930" y="4141695"/>
            <a:ext cx="1640540" cy="16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1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Procedure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9ED198E-0479-A046-F8D0-2926B5A8F0B1}"/>
              </a:ext>
            </a:extLst>
          </p:cNvPr>
          <p:cNvSpPr/>
          <p:nvPr/>
        </p:nvSpPr>
        <p:spPr>
          <a:xfrm>
            <a:off x="699861" y="2302329"/>
            <a:ext cx="10862129" cy="2253342"/>
          </a:xfrm>
          <a:prstGeom prst="rightArrow">
            <a:avLst/>
          </a:prstGeom>
          <a:solidFill>
            <a:srgbClr val="B4C7E7">
              <a:alpha val="43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72FEE0-C921-EE1D-D68C-EC3056815932}"/>
              </a:ext>
            </a:extLst>
          </p:cNvPr>
          <p:cNvSpPr txBox="1"/>
          <p:nvPr/>
        </p:nvSpPr>
        <p:spPr>
          <a:xfrm>
            <a:off x="929673" y="2565410"/>
            <a:ext cx="167850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BD39C5-B982-A321-C71C-E5D0B07D6C02}"/>
              </a:ext>
            </a:extLst>
          </p:cNvPr>
          <p:cNvSpPr txBox="1"/>
          <p:nvPr/>
        </p:nvSpPr>
        <p:spPr>
          <a:xfrm>
            <a:off x="2608181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974698-F5A0-1BDB-E2DF-8D3CDC95E6DA}"/>
              </a:ext>
            </a:extLst>
          </p:cNvPr>
          <p:cNvSpPr txBox="1"/>
          <p:nvPr/>
        </p:nvSpPr>
        <p:spPr>
          <a:xfrm>
            <a:off x="4472359" y="2565410"/>
            <a:ext cx="2138140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F69018-5C99-03E2-5DB6-36E43D0448F4}"/>
              </a:ext>
            </a:extLst>
          </p:cNvPr>
          <p:cNvSpPr txBox="1"/>
          <p:nvPr/>
        </p:nvSpPr>
        <p:spPr>
          <a:xfrm>
            <a:off x="6610499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E5C9AF2-038C-0B00-3084-5E5E54F2F42E}"/>
              </a:ext>
            </a:extLst>
          </p:cNvPr>
          <p:cNvSpPr txBox="1"/>
          <p:nvPr/>
        </p:nvSpPr>
        <p:spPr>
          <a:xfrm>
            <a:off x="8474677" y="256541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22A3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6000" y="-24469"/>
            <a:ext cx="12203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700" y="650384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AFC0DF"/>
                </a:solidFill>
              </a:rPr>
              <a:t>Input </a:t>
            </a:r>
            <a:r>
              <a:rPr lang="de-DE" b="1" dirty="0" err="1">
                <a:solidFill>
                  <a:srgbClr val="AFC0DF"/>
                </a:solidFill>
              </a:rPr>
              <a:t>image</a:t>
            </a:r>
            <a:r>
              <a:rPr lang="de-DE" b="1" dirty="0">
                <a:solidFill>
                  <a:srgbClr val="AFC0DF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EBDA04B-F007-4B0A-29CB-D412AEA1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6AA575C-DAE7-0094-088F-14AD5797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2367086" y="1163939"/>
            <a:ext cx="2628000" cy="258473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29BC549-F399-4470-1CE0-1634D7F42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49848F-99A4-8752-1A9F-20F658624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B686F8-1BE1-7CD8-C26C-FB319CF9C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3748BBC-3A87-8D1C-74B3-57DBB73D2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CB1F7CA-2DB1-AEEF-8ECA-64F96469A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DAD14C2-55C7-2CF2-C4E1-CEC590063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A6BE3C0-189E-B0DE-7BA7-59E7CB7B2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9B65DC1C-B257-C58E-C816-FCCFCD86E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33FF6787-6F00-E3C2-F140-A125DBCB8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70235B2-C5D7-D27E-ABF6-8A3EC9C91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2AB39446-4CFB-1E2A-9F2F-3D289C4A0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3422650"/>
            <a:ext cx="25400" cy="127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70F350A-5F7C-3053-CCC2-A735FEA89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2" y="1208123"/>
            <a:ext cx="2628000" cy="258473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21CA9F43-91AB-8303-9696-5ED1F8753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878" y="1208123"/>
            <a:ext cx="2628000" cy="2584733"/>
          </a:xfrm>
          <a:prstGeom prst="rect">
            <a:avLst/>
          </a:prstGeom>
        </p:spPr>
      </p:pic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05B84681-77A1-5749-A375-8E800878D93F}"/>
              </a:ext>
            </a:extLst>
          </p:cNvPr>
          <p:cNvGraphicFramePr>
            <a:graphicFrameLocks noGrp="1"/>
          </p:cNvGraphicFramePr>
          <p:nvPr/>
        </p:nvGraphicFramePr>
        <p:xfrm>
          <a:off x="353601" y="3953836"/>
          <a:ext cx="11510197" cy="2443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0197">
                  <a:extLst>
                    <a:ext uri="{9D8B030D-6E8A-4147-A177-3AD203B41FA5}">
                      <a16:colId xmlns:a16="http://schemas.microsoft.com/office/drawing/2014/main" val="35370341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69395676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17889867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728282888"/>
                    </a:ext>
                  </a:extLst>
                </a:gridCol>
              </a:tblGrid>
              <a:tr h="353676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N2DH-GOWT1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N2DL-HeLa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NIH3T3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07595"/>
                  </a:ext>
                </a:extLst>
              </a:tr>
              <a:tr h="353676">
                <a:tc>
                  <a:txBody>
                    <a:bodyPr/>
                    <a:lstStyle/>
                    <a:p>
                      <a:r>
                        <a:rPr lang="de-DE" b="1" dirty="0" err="1"/>
                        <a:t>Organism</a:t>
                      </a:r>
                      <a:endParaRPr lang="de-DE" b="1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mouse</a:t>
                      </a:r>
                      <a:r>
                        <a:rPr lang="de-DE" sz="1800" dirty="0"/>
                        <a:t> (</a:t>
                      </a:r>
                      <a:r>
                        <a:rPr lang="de-DE" sz="1800" i="1" dirty="0"/>
                        <a:t>Mus </a:t>
                      </a:r>
                      <a:r>
                        <a:rPr lang="de-DE" sz="1800" i="1" dirty="0" err="1"/>
                        <a:t>musculus</a:t>
                      </a:r>
                      <a:r>
                        <a:rPr lang="de-DE" sz="1800" dirty="0"/>
                        <a:t>)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human (</a:t>
                      </a:r>
                      <a:r>
                        <a:rPr lang="de-DE" sz="1800" i="1" dirty="0"/>
                        <a:t>homo sapiens</a:t>
                      </a:r>
                      <a:r>
                        <a:rPr lang="de-DE" sz="1800" dirty="0"/>
                        <a:t>)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/>
                        <a:t>mouse</a:t>
                      </a:r>
                      <a:r>
                        <a:rPr lang="de-DE" sz="1800" dirty="0"/>
                        <a:t> (</a:t>
                      </a:r>
                      <a:r>
                        <a:rPr lang="de-DE" sz="1800" i="1" dirty="0"/>
                        <a:t>Mus </a:t>
                      </a:r>
                      <a:r>
                        <a:rPr lang="de-DE" sz="1800" i="1" dirty="0" err="1"/>
                        <a:t>musculus</a:t>
                      </a:r>
                      <a:r>
                        <a:rPr lang="de-DE" sz="1800" dirty="0"/>
                        <a:t>)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694638"/>
                  </a:ext>
                </a:extLst>
              </a:tr>
              <a:tr h="353676">
                <a:tc>
                  <a:txBody>
                    <a:bodyPr/>
                    <a:lstStyle/>
                    <a:p>
                      <a:r>
                        <a:rPr lang="de-DE" b="1" dirty="0" err="1"/>
                        <a:t>Cell</a:t>
                      </a:r>
                      <a:r>
                        <a:rPr lang="de-DE" b="1" dirty="0"/>
                        <a:t> type</a:t>
                      </a:r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embryonic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stemm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cells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epithelial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cells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cervical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cancer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embryonic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fibroblast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cells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749763"/>
                  </a:ext>
                </a:extLst>
              </a:tr>
              <a:tr h="353676">
                <a:tc>
                  <a:txBody>
                    <a:bodyPr/>
                    <a:lstStyle/>
                    <a:p>
                      <a:r>
                        <a:rPr lang="de-DE" b="1" dirty="0" err="1"/>
                        <a:t>Staining</a:t>
                      </a:r>
                      <a:endParaRPr lang="de-DE" b="1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Oct4-GFP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H2b-GFP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Hoechst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68442"/>
                  </a:ext>
                </a:extLst>
              </a:tr>
              <a:tr h="979960">
                <a:tc>
                  <a:txBody>
                    <a:bodyPr/>
                    <a:lstStyle/>
                    <a:p>
                      <a:r>
                        <a:rPr lang="de-DE" b="1" dirty="0" err="1"/>
                        <a:t>Microscope</a:t>
                      </a:r>
                      <a:endParaRPr lang="de-DE" b="1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timelapse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confocal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microscopy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Olympus lx81 </a:t>
                      </a:r>
                      <a:r>
                        <a:rPr lang="de-DE" sz="1800" dirty="0" err="1"/>
                        <a:t>microscope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used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for</a:t>
                      </a:r>
                      <a:r>
                        <a:rPr lang="de-DE" sz="1800" dirty="0"/>
                        <a:t> live </a:t>
                      </a:r>
                      <a:r>
                        <a:rPr lang="de-DE" sz="1800" dirty="0" err="1"/>
                        <a:t>imaging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of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fluorescently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labeled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chromosomes</a:t>
                      </a:r>
                      <a:endParaRPr lang="de-DE" sz="1800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fluorescence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microscopy</a:t>
                      </a:r>
                      <a:endParaRPr lang="de-DE" dirty="0"/>
                    </a:p>
                  </a:txBody>
                  <a:tcPr>
                    <a:solidFill>
                      <a:srgbClr val="AFC0D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078565"/>
                  </a:ext>
                </a:extLst>
              </a:tr>
            </a:tbl>
          </a:graphicData>
        </a:graphic>
      </p:graphicFrame>
      <p:sp>
        <p:nvSpPr>
          <p:cNvPr id="26" name="Titel 1">
            <a:extLst>
              <a:ext uri="{FF2B5EF4-FFF2-40B4-BE49-F238E27FC236}">
                <a16:creationId xmlns:a16="http://schemas.microsoft.com/office/drawing/2014/main" id="{75052F4A-4696-FF4E-84DC-712D1B47FAFE}"/>
              </a:ext>
            </a:extLst>
          </p:cNvPr>
          <p:cNvSpPr txBox="1">
            <a:spLocks/>
          </p:cNvSpPr>
          <p:nvPr/>
        </p:nvSpPr>
        <p:spPr>
          <a:xfrm>
            <a:off x="787400" y="-1293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solidFill>
                  <a:schemeClr val="bg1"/>
                </a:solidFill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4389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AFC0DF"/>
                </a:solidFill>
              </a:rPr>
              <a:t>Input </a:t>
            </a:r>
            <a:r>
              <a:rPr lang="de-DE" b="1" dirty="0" err="1">
                <a:solidFill>
                  <a:srgbClr val="AFC0DF"/>
                </a:solidFill>
              </a:rPr>
              <a:t>image</a:t>
            </a:r>
            <a:r>
              <a:rPr lang="de-DE" b="1" dirty="0">
                <a:solidFill>
                  <a:srgbClr val="AFC0DF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Segmentation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Image </a:t>
            </a:r>
            <a:r>
              <a:rPr lang="de-DE" b="1" dirty="0" err="1">
                <a:solidFill>
                  <a:schemeClr val="bg1"/>
                </a:solidFill>
              </a:rPr>
              <a:t>types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-13252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FF9B1C8B-4174-2250-C134-80EBA27F8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9" y="1699068"/>
            <a:ext cx="3384839" cy="2578925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7451299-B2C0-6B27-CC96-67C9C39F7500}"/>
              </a:ext>
            </a:extLst>
          </p:cNvPr>
          <p:cNvSpPr txBox="1"/>
          <p:nvPr/>
        </p:nvSpPr>
        <p:spPr>
          <a:xfrm>
            <a:off x="2754923" y="1073622"/>
            <a:ext cx="1070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latin typeface="+mj-lt"/>
              </a:rPr>
              <a:t>Image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3E586F1-620A-02AB-E1C5-4682735C90B2}"/>
              </a:ext>
            </a:extLst>
          </p:cNvPr>
          <p:cNvSpPr txBox="1"/>
          <p:nvPr/>
        </p:nvSpPr>
        <p:spPr>
          <a:xfrm>
            <a:off x="6939225" y="1117876"/>
            <a:ext cx="211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latin typeface="+mj-lt"/>
              </a:rPr>
              <a:t>Ground Truth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EE9CFA-BB2E-BF72-31EE-AEE0A5FBA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08" y="1716378"/>
            <a:ext cx="3384838" cy="25789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B3A7CC1-FA94-646A-93DC-8E9B95135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55" y="4349041"/>
            <a:ext cx="3053544" cy="211778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6E2DAC-1CA6-B049-5C47-FB02BA328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624" y="4380219"/>
            <a:ext cx="3278697" cy="20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7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-1" y="6498000"/>
            <a:ext cx="12192000" cy="360000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Procedure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79ED198E-0479-A046-F8D0-2926B5A8F0B1}"/>
              </a:ext>
            </a:extLst>
          </p:cNvPr>
          <p:cNvSpPr/>
          <p:nvPr/>
        </p:nvSpPr>
        <p:spPr>
          <a:xfrm>
            <a:off x="699861" y="2302329"/>
            <a:ext cx="10862129" cy="2253342"/>
          </a:xfrm>
          <a:prstGeom prst="rightArrow">
            <a:avLst/>
          </a:prstGeom>
          <a:solidFill>
            <a:srgbClr val="B4C7E7">
              <a:alpha val="435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72FEE0-C921-EE1D-D68C-EC3056815932}"/>
              </a:ext>
            </a:extLst>
          </p:cNvPr>
          <p:cNvSpPr txBox="1"/>
          <p:nvPr/>
        </p:nvSpPr>
        <p:spPr>
          <a:xfrm>
            <a:off x="929673" y="2565410"/>
            <a:ext cx="167850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input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image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CBD39C5-B982-A321-C71C-E5D0B07D6C02}"/>
              </a:ext>
            </a:extLst>
          </p:cNvPr>
          <p:cNvSpPr txBox="1"/>
          <p:nvPr/>
        </p:nvSpPr>
        <p:spPr>
          <a:xfrm>
            <a:off x="2608181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preprocessing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E974698-F5A0-1BDB-E2DF-8D3CDC95E6DA}"/>
              </a:ext>
            </a:extLst>
          </p:cNvPr>
          <p:cNvSpPr txBox="1"/>
          <p:nvPr/>
        </p:nvSpPr>
        <p:spPr>
          <a:xfrm>
            <a:off x="4472359" y="2565410"/>
            <a:ext cx="2138140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segmentation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6F69018-5C99-03E2-5DB6-36E43D0448F4}"/>
              </a:ext>
            </a:extLst>
          </p:cNvPr>
          <p:cNvSpPr txBox="1"/>
          <p:nvPr/>
        </p:nvSpPr>
        <p:spPr>
          <a:xfrm>
            <a:off x="6610499" y="366214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characteristics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E5C9AF2-038C-0B00-3084-5E5E54F2F42E}"/>
              </a:ext>
            </a:extLst>
          </p:cNvPr>
          <p:cNvSpPr txBox="1"/>
          <p:nvPr/>
        </p:nvSpPr>
        <p:spPr>
          <a:xfrm>
            <a:off x="8474677" y="2565410"/>
            <a:ext cx="1864178" cy="612000"/>
          </a:xfrm>
          <a:prstGeom prst="rect">
            <a:avLst/>
          </a:prstGeom>
          <a:solidFill>
            <a:srgbClr val="A7ABC5"/>
          </a:solidFill>
        </p:spPr>
        <p:txBody>
          <a:bodyPr wrap="square" rtlCol="0" anchor="ctr" anchorCtr="1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conclusion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22A3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73E93655-B6E5-C88B-2BB3-F4F3041C5383}"/>
              </a:ext>
            </a:extLst>
          </p:cNvPr>
          <p:cNvSpPr/>
          <p:nvPr/>
        </p:nvSpPr>
        <p:spPr>
          <a:xfrm>
            <a:off x="121225" y="1270601"/>
            <a:ext cx="11949545" cy="1008859"/>
          </a:xfrm>
          <a:prstGeom prst="rightArrow">
            <a:avLst>
              <a:gd name="adj1" fmla="val 33531"/>
              <a:gd name="adj2" fmla="val 5489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Otsu </a:t>
            </a:r>
            <a:r>
              <a:rPr lang="de-DE" b="1" dirty="0" err="1">
                <a:solidFill>
                  <a:schemeClr val="bg1"/>
                </a:solidFill>
              </a:rPr>
              <a:t>thresholding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Ein Bild, das Person, Text, Tripod enthält.&#10;&#10;Automatisch generierte Beschreibung">
            <a:extLst>
              <a:ext uri="{FF2B5EF4-FFF2-40B4-BE49-F238E27FC236}">
                <a16:creationId xmlns:a16="http://schemas.microsoft.com/office/drawing/2014/main" id="{CB139491-9565-07DC-4F8B-F09F17B76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46" t="12854" r="6926" b="5161"/>
          <a:stretch/>
        </p:blipFill>
        <p:spPr>
          <a:xfrm>
            <a:off x="8303441" y="2614395"/>
            <a:ext cx="3263106" cy="2930488"/>
          </a:xfrm>
          <a:prstGeom prst="rect">
            <a:avLst/>
          </a:prstGeom>
        </p:spPr>
      </p:pic>
      <p:pic>
        <p:nvPicPr>
          <p:cNvPr id="8" name="Grafik 7" descr="Ein Bild, das Person, Text, Tripod enthält.&#10;&#10;Automatisch generierte Beschreibung">
            <a:extLst>
              <a:ext uri="{FF2B5EF4-FFF2-40B4-BE49-F238E27FC236}">
                <a16:creationId xmlns:a16="http://schemas.microsoft.com/office/drawing/2014/main" id="{0315E7BA-2908-E143-F719-47913BE59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0" t="12795" r="63777" b="9140"/>
          <a:stretch/>
        </p:blipFill>
        <p:spPr>
          <a:xfrm>
            <a:off x="523852" y="2624590"/>
            <a:ext cx="3070702" cy="27958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9BAD95B-F26E-0559-AF6E-FC393F5D8E5B}"/>
              </a:ext>
            </a:extLst>
          </p:cNvPr>
          <p:cNvSpPr txBox="1"/>
          <p:nvPr/>
        </p:nvSpPr>
        <p:spPr>
          <a:xfrm>
            <a:off x="1119995" y="1548736"/>
            <a:ext cx="238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what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need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4644E8F-D306-1730-143A-FCA3B634EC9D}"/>
              </a:ext>
            </a:extLst>
          </p:cNvPr>
          <p:cNvGrpSpPr/>
          <p:nvPr/>
        </p:nvGrpSpPr>
        <p:grpSpPr>
          <a:xfrm>
            <a:off x="4680255" y="1959636"/>
            <a:ext cx="2940627" cy="3543307"/>
            <a:chOff x="4779819" y="1963865"/>
            <a:chExt cx="2940627" cy="3543307"/>
          </a:xfrm>
        </p:grpSpPr>
        <p:pic>
          <p:nvPicPr>
            <p:cNvPr id="12" name="Grafik 11" descr="Ein Bild, das Person, Text, Tripod enthält.&#10;&#10;Automatisch generierte Beschreibung">
              <a:extLst>
                <a:ext uri="{FF2B5EF4-FFF2-40B4-BE49-F238E27FC236}">
                  <a16:creationId xmlns:a16="http://schemas.microsoft.com/office/drawing/2014/main" id="{FD4F9DBD-B0C4-38B7-F247-865B06CEC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122" t="6452" r="35350"/>
            <a:stretch/>
          </p:blipFill>
          <p:spPr>
            <a:xfrm>
              <a:off x="4779819" y="2493817"/>
              <a:ext cx="2940627" cy="30133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Freihand 12">
                  <a:extLst>
                    <a:ext uri="{FF2B5EF4-FFF2-40B4-BE49-F238E27FC236}">
                      <a16:creationId xmlns:a16="http://schemas.microsoft.com/office/drawing/2014/main" id="{BE7F397C-202A-6F44-FBD4-63C53E7C050B}"/>
                    </a:ext>
                  </a:extLst>
                </p14:cNvPr>
                <p14:cNvContentPartPr/>
                <p14:nvPr/>
              </p14:nvContentPartPr>
              <p14:xfrm>
                <a:off x="5101838" y="1963865"/>
                <a:ext cx="360" cy="360"/>
              </p14:xfrm>
            </p:contentPart>
          </mc:Choice>
          <mc:Fallback xmlns="">
            <p:pic>
              <p:nvPicPr>
                <p:cNvPr id="13" name="Freihand 12">
                  <a:extLst>
                    <a:ext uri="{FF2B5EF4-FFF2-40B4-BE49-F238E27FC236}">
                      <a16:creationId xmlns:a16="http://schemas.microsoft.com/office/drawing/2014/main" id="{BE7F397C-202A-6F44-FBD4-63C53E7C05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93198" y="195486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Freihand 17">
                  <a:extLst>
                    <a:ext uri="{FF2B5EF4-FFF2-40B4-BE49-F238E27FC236}">
                      <a16:creationId xmlns:a16="http://schemas.microsoft.com/office/drawing/2014/main" id="{9DEEDF74-A833-FE0A-B66D-C442D3267FDB}"/>
                    </a:ext>
                  </a:extLst>
                </p14:cNvPr>
                <p14:cNvContentPartPr/>
                <p14:nvPr/>
              </p14:nvContentPartPr>
              <p14:xfrm>
                <a:off x="5573078" y="2336825"/>
                <a:ext cx="1329480" cy="18828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9DEEDF74-A833-FE0A-B66D-C442D3267F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64438" y="2327825"/>
                  <a:ext cx="134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Freihand 18">
                  <a:extLst>
                    <a:ext uri="{FF2B5EF4-FFF2-40B4-BE49-F238E27FC236}">
                      <a16:creationId xmlns:a16="http://schemas.microsoft.com/office/drawing/2014/main" id="{9C7912C9-C7E3-FDE9-80E6-D86D983440D0}"/>
                    </a:ext>
                  </a:extLst>
                </p14:cNvPr>
                <p14:cNvContentPartPr/>
                <p14:nvPr/>
              </p14:nvContentPartPr>
              <p14:xfrm>
                <a:off x="5745878" y="2471105"/>
                <a:ext cx="1006920" cy="2160"/>
              </p14:xfrm>
            </p:contentPart>
          </mc:Choice>
          <mc:Fallback xmlns="">
            <p:pic>
              <p:nvPicPr>
                <p:cNvPr id="19" name="Freihand 18">
                  <a:extLst>
                    <a:ext uri="{FF2B5EF4-FFF2-40B4-BE49-F238E27FC236}">
                      <a16:creationId xmlns:a16="http://schemas.microsoft.com/office/drawing/2014/main" id="{9C7912C9-C7E3-FDE9-80E6-D86D983440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83238" y="2408105"/>
                  <a:ext cx="1132560" cy="127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F77E01C2-4A09-797E-507D-AA19305DA1AD}"/>
              </a:ext>
            </a:extLst>
          </p:cNvPr>
          <p:cNvSpPr txBox="1"/>
          <p:nvPr/>
        </p:nvSpPr>
        <p:spPr>
          <a:xfrm>
            <a:off x="4898466" y="1544199"/>
            <a:ext cx="276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what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work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0DEE904-97F1-3BED-AA1B-DF7B5ADDB4FA}"/>
              </a:ext>
            </a:extLst>
          </p:cNvPr>
          <p:cNvSpPr txBox="1"/>
          <p:nvPr/>
        </p:nvSpPr>
        <p:spPr>
          <a:xfrm>
            <a:off x="9058776" y="1531080"/>
            <a:ext cx="194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what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get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5A0AFB-5009-F148-A005-D05CF16C6EE3}"/>
              </a:ext>
            </a:extLst>
          </p:cNvPr>
          <p:cNvSpPr/>
          <p:nvPr/>
        </p:nvSpPr>
        <p:spPr>
          <a:xfrm>
            <a:off x="8303441" y="6192551"/>
            <a:ext cx="40277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http://sharky93.github.io/docs/gallery/</a:t>
            </a:r>
            <a:r>
              <a:rPr lang="en-GB" sz="1000" dirty="0" err="1"/>
              <a:t>auto_examples</a:t>
            </a:r>
            <a:r>
              <a:rPr lang="en-GB" sz="1000" dirty="0"/>
              <a:t>/</a:t>
            </a:r>
            <a:r>
              <a:rPr lang="en-GB" sz="1000" dirty="0" err="1"/>
              <a:t>plot_otsu.html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9912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88668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b="1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-129379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Otsu </a:t>
            </a:r>
            <a:r>
              <a:rPr lang="de-DE" b="1" dirty="0" err="1">
                <a:solidFill>
                  <a:schemeClr val="bg1"/>
                </a:solidFill>
              </a:rPr>
              <a:t>thresholding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886914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AFB9A28-83C1-0115-F9D4-1C7DD9479321}"/>
              </a:ext>
            </a:extLst>
          </p:cNvPr>
          <p:cNvSpPr txBox="1"/>
          <p:nvPr/>
        </p:nvSpPr>
        <p:spPr>
          <a:xfrm>
            <a:off x="4454236" y="1096080"/>
            <a:ext cx="3181927" cy="120032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solidFill>
                  <a:schemeClr val="bg1"/>
                </a:solidFill>
              </a:rPr>
              <a:t>Determines</a:t>
            </a:r>
            <a:r>
              <a:rPr lang="de-DE" sz="2400" dirty="0">
                <a:solidFill>
                  <a:schemeClr val="bg1"/>
                </a:solidFill>
              </a:rPr>
              <a:t> a </a:t>
            </a:r>
            <a:r>
              <a:rPr lang="de-DE" sz="2400" dirty="0" err="1">
                <a:solidFill>
                  <a:schemeClr val="bg1"/>
                </a:solidFill>
              </a:rPr>
              <a:t>threshold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automatically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image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segmentation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87D73A7-7C15-C369-FE11-AE24E52EF93F}"/>
              </a:ext>
            </a:extLst>
          </p:cNvPr>
          <p:cNvSpPr txBox="1"/>
          <p:nvPr/>
        </p:nvSpPr>
        <p:spPr>
          <a:xfrm>
            <a:off x="581891" y="3242517"/>
            <a:ext cx="4793673" cy="30469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de-DE" sz="2400" u="sng" dirty="0" err="1">
                <a:solidFill>
                  <a:schemeClr val="bg1"/>
                </a:solidFill>
              </a:rPr>
              <a:t>minimize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within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0" algn="ctr"/>
            <a:endParaRPr lang="de-DE" sz="2400" dirty="0">
              <a:solidFill>
                <a:schemeClr val="bg1"/>
              </a:solidFill>
            </a:endParaRPr>
          </a:p>
          <a:p>
            <a:pPr lvl="0" algn="ctr"/>
            <a:endParaRPr lang="de-DE" sz="2400" dirty="0">
              <a:solidFill>
                <a:schemeClr val="bg1"/>
              </a:solidFill>
            </a:endParaRPr>
          </a:p>
          <a:p>
            <a:pPr lvl="0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</a:t>
            </a:r>
            <a:endParaRPr lang="de-DE" sz="2400" dirty="0">
              <a:solidFill>
                <a:schemeClr val="bg1"/>
              </a:solidFill>
            </a:endParaRPr>
          </a:p>
          <a:p>
            <a:pPr lvl="0"/>
            <a:r>
              <a:rPr lang="de-DE" sz="2400" dirty="0">
                <a:solidFill>
                  <a:schemeClr val="bg1"/>
                </a:solidFill>
                <a:latin typeface="Script MT Bold" panose="03040602040607080904" pitchFamily="66" charset="0"/>
              </a:rPr>
              <a:t>w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en-GB" sz="2400" dirty="0">
                <a:solidFill>
                  <a:schemeClr val="bg1"/>
                </a:solidFill>
              </a:rPr>
              <a:t>probabilities of the two classes divided by a threshold</a:t>
            </a:r>
          </a:p>
          <a:p>
            <a:pPr lvl="0"/>
            <a:r>
              <a:rPr lang="en-GB" sz="2400" dirty="0">
                <a:solidFill>
                  <a:schemeClr val="bg1"/>
                </a:solidFill>
              </a:rPr>
              <a:t>t: threshold</a:t>
            </a:r>
          </a:p>
          <a:p>
            <a:pPr lvl="0"/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762F623-55C6-796E-0AB4-6E08E34C9C15}"/>
              </a:ext>
            </a:extLst>
          </p:cNvPr>
          <p:cNvSpPr txBox="1"/>
          <p:nvPr/>
        </p:nvSpPr>
        <p:spPr>
          <a:xfrm>
            <a:off x="6816436" y="3239153"/>
            <a:ext cx="4793673" cy="30469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de-DE" sz="2400" u="sng" dirty="0" err="1">
                <a:solidFill>
                  <a:schemeClr val="bg1"/>
                </a:solidFill>
              </a:rPr>
              <a:t>maximize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between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endParaRPr lang="de-DE" sz="2400" dirty="0">
              <a:solidFill>
                <a:schemeClr val="bg1"/>
              </a:solidFill>
            </a:endParaRPr>
          </a:p>
          <a:p>
            <a:pPr lvl="0" algn="ctr"/>
            <a:endParaRPr lang="de-DE" sz="2400" dirty="0">
              <a:solidFill>
                <a:schemeClr val="bg1"/>
              </a:solidFill>
            </a:endParaRPr>
          </a:p>
          <a:p>
            <a:pPr lvl="0" algn="ctr"/>
            <a:endParaRPr lang="en-GB" sz="2400" dirty="0">
              <a:solidFill>
                <a:schemeClr val="bg1"/>
              </a:solidFill>
            </a:endParaRPr>
          </a:p>
          <a:p>
            <a:pPr lvl="0"/>
            <a:r>
              <a:rPr lang="el-GR" sz="2400" dirty="0">
                <a:solidFill>
                  <a:schemeClr val="bg1"/>
                </a:solidFill>
              </a:rPr>
              <a:t>σ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 err="1">
                <a:solidFill>
                  <a:schemeClr val="bg1"/>
                </a:solidFill>
              </a:rPr>
              <a:t>variance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class</a:t>
            </a:r>
            <a:endParaRPr lang="de-DE" sz="2400" dirty="0">
              <a:solidFill>
                <a:schemeClr val="bg1"/>
              </a:solidFill>
            </a:endParaRPr>
          </a:p>
          <a:p>
            <a:pPr lvl="0"/>
            <a:r>
              <a:rPr lang="de-DE" sz="2400" dirty="0">
                <a:solidFill>
                  <a:schemeClr val="bg1"/>
                </a:solidFill>
                <a:latin typeface="Script MT Bold" panose="03040602040607080904" pitchFamily="66" charset="0"/>
              </a:rPr>
              <a:t>w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en-GB" sz="2400" dirty="0">
                <a:solidFill>
                  <a:schemeClr val="bg1"/>
                </a:solidFill>
              </a:rPr>
              <a:t>probabilities of the two classes divided by a threshold</a:t>
            </a:r>
          </a:p>
          <a:p>
            <a:pPr lvl="0"/>
            <a:r>
              <a:rPr lang="en-GB" sz="2400" dirty="0">
                <a:solidFill>
                  <a:schemeClr val="bg1"/>
                </a:solidFill>
              </a:rPr>
              <a:t>t: threshold</a:t>
            </a:r>
          </a:p>
          <a:p>
            <a:pPr lvl="0"/>
            <a:r>
              <a:rPr lang="en-GB" sz="2400" dirty="0">
                <a:solidFill>
                  <a:schemeClr val="bg1"/>
                </a:solidFill>
              </a:rPr>
              <a:t>μ: mean of class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0E96FE-C13F-F827-28A8-D310925D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3360" y="3835524"/>
            <a:ext cx="4459821" cy="3844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98A6A42-B667-45DB-5049-9A5F2FBE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045036" y="3908110"/>
            <a:ext cx="4466602" cy="362549"/>
          </a:xfrm>
          <a:prstGeom prst="rect">
            <a:avLst/>
          </a:prstGeom>
        </p:spPr>
      </p:pic>
      <p:sp>
        <p:nvSpPr>
          <p:cNvPr id="31" name="Pfeil: nach oben gebogen 30">
            <a:extLst>
              <a:ext uri="{FF2B5EF4-FFF2-40B4-BE49-F238E27FC236}">
                <a16:creationId xmlns:a16="http://schemas.microsoft.com/office/drawing/2014/main" id="{89B08E9F-A038-C63F-4F92-7DF98AAF9EB1}"/>
              </a:ext>
            </a:extLst>
          </p:cNvPr>
          <p:cNvSpPr/>
          <p:nvPr/>
        </p:nvSpPr>
        <p:spPr>
          <a:xfrm rot="10800000">
            <a:off x="2234044" y="1897547"/>
            <a:ext cx="2138245" cy="1200329"/>
          </a:xfrm>
          <a:prstGeom prst="bentUpArrow">
            <a:avLst>
              <a:gd name="adj1" fmla="val 10529"/>
              <a:gd name="adj2" fmla="val 17642"/>
              <a:gd name="adj3" fmla="val 29703"/>
            </a:avLst>
          </a:prstGeom>
          <a:solidFill>
            <a:srgbClr val="707F9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feil: nach oben gebogen 31">
            <a:extLst>
              <a:ext uri="{FF2B5EF4-FFF2-40B4-BE49-F238E27FC236}">
                <a16:creationId xmlns:a16="http://schemas.microsoft.com/office/drawing/2014/main" id="{D2CD225D-6AF0-7944-3B17-221F3165EA68}"/>
              </a:ext>
            </a:extLst>
          </p:cNvPr>
          <p:cNvSpPr/>
          <p:nvPr/>
        </p:nvSpPr>
        <p:spPr>
          <a:xfrm rot="10800000">
            <a:off x="7718110" y="1893910"/>
            <a:ext cx="2138245" cy="1200329"/>
          </a:xfrm>
          <a:prstGeom prst="bentUpArrow">
            <a:avLst>
              <a:gd name="adj1" fmla="val 10529"/>
              <a:gd name="adj2" fmla="val 17642"/>
              <a:gd name="adj3" fmla="val 29703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miter lim="800000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97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2112BA98-5E39-4BBB-8861-9188F0C31D8F}"/>
              </a:ext>
            </a:extLst>
          </p:cNvPr>
          <p:cNvSpPr/>
          <p:nvPr/>
        </p:nvSpPr>
        <p:spPr>
          <a:xfrm>
            <a:off x="-1" y="-53179"/>
            <a:ext cx="12191999" cy="97126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1ED7114-C686-439E-A51F-315F73E09DF2}"/>
              </a:ext>
            </a:extLst>
          </p:cNvPr>
          <p:cNvSpPr txBox="1"/>
          <p:nvPr/>
        </p:nvSpPr>
        <p:spPr>
          <a:xfrm>
            <a:off x="12000" y="6498000"/>
            <a:ext cx="12192000" cy="369332"/>
          </a:xfrm>
          <a:prstGeom prst="rect">
            <a:avLst/>
          </a:prstGeom>
          <a:solidFill>
            <a:srgbClr val="222A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Input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b="1" dirty="0">
                <a:solidFill>
                  <a:schemeClr val="bg1"/>
                </a:solidFill>
              </a:rPr>
              <a:t>            </a:t>
            </a:r>
            <a:r>
              <a:rPr lang="de-DE" dirty="0" err="1">
                <a:solidFill>
                  <a:schemeClr val="bg1"/>
                </a:solidFill>
              </a:rPr>
              <a:t>Preprocessing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b="1" dirty="0">
                <a:solidFill>
                  <a:srgbClr val="AFC0DF"/>
                </a:solidFill>
              </a:rPr>
              <a:t>Segmentation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Characteristics</a:t>
            </a:r>
            <a:r>
              <a:rPr lang="de-DE" dirty="0">
                <a:solidFill>
                  <a:schemeClr val="bg1"/>
                </a:solidFill>
              </a:rPr>
              <a:t>          </a:t>
            </a:r>
            <a:r>
              <a:rPr lang="de-DE" dirty="0" err="1">
                <a:solidFill>
                  <a:schemeClr val="bg1"/>
                </a:solidFill>
              </a:rPr>
              <a:t>Conclusion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54BE5A-F8EA-44D6-99E9-81108CF9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67486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Otsu </a:t>
            </a:r>
            <a:r>
              <a:rPr lang="de-DE" b="1" dirty="0" err="1">
                <a:solidFill>
                  <a:schemeClr val="bg1"/>
                </a:solidFill>
              </a:rPr>
              <a:t>thresholding</a:t>
            </a:r>
            <a:endParaRPr lang="de-DE" b="1" dirty="0">
              <a:solidFill>
                <a:schemeClr val="bg1"/>
              </a:solidFill>
            </a:endParaRP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41F8FD-8E7B-41AF-8912-1E9E215418F7}"/>
              </a:ext>
            </a:extLst>
          </p:cNvPr>
          <p:cNvCxnSpPr>
            <a:cxnSpLocks/>
          </p:cNvCxnSpPr>
          <p:nvPr/>
        </p:nvCxnSpPr>
        <p:spPr>
          <a:xfrm>
            <a:off x="0" y="918087"/>
            <a:ext cx="1220400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41D82C0-74A5-D3B5-1D55-86597D608B7D}"/>
              </a:ext>
            </a:extLst>
          </p:cNvPr>
          <p:cNvGraphicFramePr/>
          <p:nvPr/>
        </p:nvGraphicFramePr>
        <p:xfrm>
          <a:off x="-469903" y="1398068"/>
          <a:ext cx="13167591" cy="460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404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Microsoft Macintosh PowerPoint</Application>
  <PresentationFormat>Breitbild</PresentationFormat>
  <Paragraphs>324</Paragraphs>
  <Slides>26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Fira Sans Extra Condensed Medium</vt:lpstr>
      <vt:lpstr>Script MT Bold</vt:lpstr>
      <vt:lpstr>Office</vt:lpstr>
      <vt:lpstr>Cell nuclei segmentation</vt:lpstr>
      <vt:lpstr>Software requirements </vt:lpstr>
      <vt:lpstr>Procedure</vt:lpstr>
      <vt:lpstr>PowerPoint-Präsentation</vt:lpstr>
      <vt:lpstr>Image types</vt:lpstr>
      <vt:lpstr>Procedure</vt:lpstr>
      <vt:lpstr>Otsu thresholding</vt:lpstr>
      <vt:lpstr>Otsu thresholding</vt:lpstr>
      <vt:lpstr>Otsu thresholding</vt:lpstr>
      <vt:lpstr>Conditions for optimal Otsu threasholding</vt:lpstr>
      <vt:lpstr>Procedure</vt:lpstr>
      <vt:lpstr>Challenges: N2DH-GOWT1</vt:lpstr>
      <vt:lpstr>Challenges: N2DL-HeLa</vt:lpstr>
      <vt:lpstr>Challenges: NIH3T3 </vt:lpstr>
      <vt:lpstr>How to master these challenges? </vt:lpstr>
      <vt:lpstr>Local thresholding</vt:lpstr>
      <vt:lpstr>Local thresholding</vt:lpstr>
      <vt:lpstr>Procedure</vt:lpstr>
      <vt:lpstr>Usage of Dice Score</vt:lpstr>
      <vt:lpstr>Dice Score</vt:lpstr>
      <vt:lpstr>Usage of Dice Score</vt:lpstr>
      <vt:lpstr>Procedure</vt:lpstr>
      <vt:lpstr>Additional ideas</vt:lpstr>
      <vt:lpstr>Timeline</vt:lpstr>
      <vt:lpstr>Python packages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nuclei segmentation</dc:title>
  <dc:creator>Anna-Lena Schulz</dc:creator>
  <cp:lastModifiedBy>Anna-Lena Schulz</cp:lastModifiedBy>
  <cp:revision>1</cp:revision>
  <dcterms:created xsi:type="dcterms:W3CDTF">2023-05-17T11:32:29Z</dcterms:created>
  <dcterms:modified xsi:type="dcterms:W3CDTF">2023-05-17T11:33:22Z</dcterms:modified>
</cp:coreProperties>
</file>